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078" r:id="rId5"/>
    <p:sldId id="2147471099" r:id="rId6"/>
    <p:sldId id="2080" r:id="rId7"/>
    <p:sldId id="2147471102" r:id="rId8"/>
    <p:sldId id="263" r:id="rId9"/>
    <p:sldId id="4447" r:id="rId10"/>
    <p:sldId id="257" r:id="rId11"/>
    <p:sldId id="2147471100" r:id="rId12"/>
    <p:sldId id="2147471098" r:id="rId13"/>
    <p:sldId id="2082" r:id="rId14"/>
    <p:sldId id="2147471101" r:id="rId15"/>
    <p:sldId id="20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279"/>
    <a:srgbClr val="60C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28EA3F-EEB8-40CF-BA84-CA5266F1BD4C}" v="234" dt="2024-02-26T16:26:32.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8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 Harned" userId="7f13dd16-7652-48a5-b696-a5d5dfaf07fc" providerId="ADAL" clId="{F98D58C5-ECF0-4438-971A-7F0E7D4E8AE2}"/>
    <pc:docChg chg="undo custSel addSld delSld modSld sldOrd">
      <pc:chgData name="Pat Harned" userId="7f13dd16-7652-48a5-b696-a5d5dfaf07fc" providerId="ADAL" clId="{F98D58C5-ECF0-4438-971A-7F0E7D4E8AE2}" dt="2024-02-26T17:25:48.928" v="2293" actId="1076"/>
      <pc:docMkLst>
        <pc:docMk/>
      </pc:docMkLst>
      <pc:sldChg chg="addSp delSp modSp mod">
        <pc:chgData name="Pat Harned" userId="7f13dd16-7652-48a5-b696-a5d5dfaf07fc" providerId="ADAL" clId="{F98D58C5-ECF0-4438-971A-7F0E7D4E8AE2}" dt="2024-02-26T16:39:14.809" v="1941" actId="1076"/>
        <pc:sldMkLst>
          <pc:docMk/>
          <pc:sldMk cId="3391507998" sldId="257"/>
        </pc:sldMkLst>
        <pc:spChg chg="mod ord">
          <ac:chgData name="Pat Harned" userId="7f13dd16-7652-48a5-b696-a5d5dfaf07fc" providerId="ADAL" clId="{F98D58C5-ECF0-4438-971A-7F0E7D4E8AE2}" dt="2024-02-26T16:38:18.245" v="1937" actId="1076"/>
          <ac:spMkLst>
            <pc:docMk/>
            <pc:sldMk cId="3391507998" sldId="257"/>
            <ac:spMk id="2" creationId="{56AF0A9E-B5D5-CAEB-CB6F-C6FB7D4E8929}"/>
          </ac:spMkLst>
        </pc:spChg>
        <pc:spChg chg="mod">
          <ac:chgData name="Pat Harned" userId="7f13dd16-7652-48a5-b696-a5d5dfaf07fc" providerId="ADAL" clId="{F98D58C5-ECF0-4438-971A-7F0E7D4E8AE2}" dt="2024-02-25T22:36:00.237" v="438" actId="20577"/>
          <ac:spMkLst>
            <pc:docMk/>
            <pc:sldMk cId="3391507998" sldId="257"/>
            <ac:spMk id="3" creationId="{2384621F-0E7D-3161-225F-172251DF3491}"/>
          </ac:spMkLst>
        </pc:spChg>
        <pc:grpChg chg="mod">
          <ac:chgData name="Pat Harned" userId="7f13dd16-7652-48a5-b696-a5d5dfaf07fc" providerId="ADAL" clId="{F98D58C5-ECF0-4438-971A-7F0E7D4E8AE2}" dt="2024-02-25T22:36:03.994" v="439" actId="1076"/>
          <ac:grpSpMkLst>
            <pc:docMk/>
            <pc:sldMk cId="3391507998" sldId="257"/>
            <ac:grpSpMk id="5" creationId="{A0ACDC39-50EE-2D72-4325-30067E4532FB}"/>
          </ac:grpSpMkLst>
        </pc:grpChg>
        <pc:grpChg chg="add del mod">
          <ac:chgData name="Pat Harned" userId="7f13dd16-7652-48a5-b696-a5d5dfaf07fc" providerId="ADAL" clId="{F98D58C5-ECF0-4438-971A-7F0E7D4E8AE2}" dt="2024-02-26T16:38:10.853" v="1936" actId="165"/>
          <ac:grpSpMkLst>
            <pc:docMk/>
            <pc:sldMk cId="3391507998" sldId="257"/>
            <ac:grpSpMk id="10" creationId="{31E408AF-2D48-593D-2D6B-40D4FA241443}"/>
          </ac:grpSpMkLst>
        </pc:grpChg>
        <pc:picChg chg="mod topLvl">
          <ac:chgData name="Pat Harned" userId="7f13dd16-7652-48a5-b696-a5d5dfaf07fc" providerId="ADAL" clId="{F98D58C5-ECF0-4438-971A-7F0E7D4E8AE2}" dt="2024-02-26T16:39:14.809" v="1941" actId="1076"/>
          <ac:picMkLst>
            <pc:docMk/>
            <pc:sldMk cId="3391507998" sldId="257"/>
            <ac:picMk id="6" creationId="{DF3B1185-5A60-7FA2-7F8E-76F10F26E1F0}"/>
          </ac:picMkLst>
        </pc:picChg>
        <pc:picChg chg="mod">
          <ac:chgData name="Pat Harned" userId="7f13dd16-7652-48a5-b696-a5d5dfaf07fc" providerId="ADAL" clId="{F98D58C5-ECF0-4438-971A-7F0E7D4E8AE2}" dt="2024-02-26T16:39:07.319" v="1940" actId="1076"/>
          <ac:picMkLst>
            <pc:docMk/>
            <pc:sldMk cId="3391507998" sldId="257"/>
            <ac:picMk id="8" creationId="{7BE0901D-0F35-7682-E218-3EDA0A59033B}"/>
          </ac:picMkLst>
        </pc:picChg>
        <pc:picChg chg="del">
          <ac:chgData name="Pat Harned" userId="7f13dd16-7652-48a5-b696-a5d5dfaf07fc" providerId="ADAL" clId="{F98D58C5-ECF0-4438-971A-7F0E7D4E8AE2}" dt="2024-02-25T22:30:11.766" v="175" actId="478"/>
          <ac:picMkLst>
            <pc:docMk/>
            <pc:sldMk cId="3391507998" sldId="257"/>
            <ac:picMk id="10" creationId="{D023B35A-E3A3-5E67-8223-A1636B5A7480}"/>
          </ac:picMkLst>
        </pc:picChg>
        <pc:picChg chg="mod topLvl">
          <ac:chgData name="Pat Harned" userId="7f13dd16-7652-48a5-b696-a5d5dfaf07fc" providerId="ADAL" clId="{F98D58C5-ECF0-4438-971A-7F0E7D4E8AE2}" dt="2024-02-26T16:39:01.877" v="1939" actId="1076"/>
          <ac:picMkLst>
            <pc:docMk/>
            <pc:sldMk cId="3391507998" sldId="257"/>
            <ac:picMk id="11" creationId="{E716EF12-344A-0B49-1D93-35EDDDBEE46E}"/>
          </ac:picMkLst>
        </pc:picChg>
        <pc:picChg chg="add mod">
          <ac:chgData name="Pat Harned" userId="7f13dd16-7652-48a5-b696-a5d5dfaf07fc" providerId="ADAL" clId="{F98D58C5-ECF0-4438-971A-7F0E7D4E8AE2}" dt="2024-02-25T22:30:25.653" v="180" actId="1076"/>
          <ac:picMkLst>
            <pc:docMk/>
            <pc:sldMk cId="3391507998" sldId="257"/>
            <ac:picMk id="12" creationId="{F0752A28-DF78-5CF5-30B6-2F3A84D8D12E}"/>
          </ac:picMkLst>
        </pc:picChg>
        <pc:picChg chg="mod topLvl">
          <ac:chgData name="Pat Harned" userId="7f13dd16-7652-48a5-b696-a5d5dfaf07fc" providerId="ADAL" clId="{F98D58C5-ECF0-4438-971A-7F0E7D4E8AE2}" dt="2024-02-26T16:38:54.797" v="1938" actId="1076"/>
          <ac:picMkLst>
            <pc:docMk/>
            <pc:sldMk cId="3391507998" sldId="257"/>
            <ac:picMk id="13" creationId="{284B83AA-AACB-B491-4C39-2E7F5DB9158A}"/>
          </ac:picMkLst>
        </pc:picChg>
      </pc:sldChg>
      <pc:sldChg chg="modSp mod">
        <pc:chgData name="Pat Harned" userId="7f13dd16-7652-48a5-b696-a5d5dfaf07fc" providerId="ADAL" clId="{F98D58C5-ECF0-4438-971A-7F0E7D4E8AE2}" dt="2024-02-26T16:36:50.346" v="1929" actId="1076"/>
        <pc:sldMkLst>
          <pc:docMk/>
          <pc:sldMk cId="4264213922" sldId="263"/>
        </pc:sldMkLst>
        <pc:picChg chg="mod">
          <ac:chgData name="Pat Harned" userId="7f13dd16-7652-48a5-b696-a5d5dfaf07fc" providerId="ADAL" clId="{F98D58C5-ECF0-4438-971A-7F0E7D4E8AE2}" dt="2024-02-25T22:34:43.355" v="324" actId="1076"/>
          <ac:picMkLst>
            <pc:docMk/>
            <pc:sldMk cId="4264213922" sldId="263"/>
            <ac:picMk id="7" creationId="{EBB90BF9-6DDA-A9A3-F5A1-B105600DD339}"/>
          </ac:picMkLst>
        </pc:picChg>
        <pc:picChg chg="mod">
          <ac:chgData name="Pat Harned" userId="7f13dd16-7652-48a5-b696-a5d5dfaf07fc" providerId="ADAL" clId="{F98D58C5-ECF0-4438-971A-7F0E7D4E8AE2}" dt="2024-02-26T16:36:50.346" v="1929" actId="1076"/>
          <ac:picMkLst>
            <pc:docMk/>
            <pc:sldMk cId="4264213922" sldId="263"/>
            <ac:picMk id="11" creationId="{38D33A4B-89A2-148A-D3FE-249BE30156CF}"/>
          </ac:picMkLst>
        </pc:picChg>
      </pc:sldChg>
      <pc:sldChg chg="del">
        <pc:chgData name="Pat Harned" userId="7f13dd16-7652-48a5-b696-a5d5dfaf07fc" providerId="ADAL" clId="{F98D58C5-ECF0-4438-971A-7F0E7D4E8AE2}" dt="2024-02-25T22:27:18.558" v="163" actId="47"/>
        <pc:sldMkLst>
          <pc:docMk/>
          <pc:sldMk cId="2741561962" sldId="265"/>
        </pc:sldMkLst>
      </pc:sldChg>
      <pc:sldChg chg="delSp modSp del mod">
        <pc:chgData name="Pat Harned" userId="7f13dd16-7652-48a5-b696-a5d5dfaf07fc" providerId="ADAL" clId="{F98D58C5-ECF0-4438-971A-7F0E7D4E8AE2}" dt="2024-02-25T22:31:28.507" v="196" actId="47"/>
        <pc:sldMkLst>
          <pc:docMk/>
          <pc:sldMk cId="4292813875" sldId="2076"/>
        </pc:sldMkLst>
        <pc:spChg chg="mod">
          <ac:chgData name="Pat Harned" userId="7f13dd16-7652-48a5-b696-a5d5dfaf07fc" providerId="ADAL" clId="{F98D58C5-ECF0-4438-971A-7F0E7D4E8AE2}" dt="2024-02-25T22:27:02.242" v="160" actId="20577"/>
          <ac:spMkLst>
            <pc:docMk/>
            <pc:sldMk cId="4292813875" sldId="2076"/>
            <ac:spMk id="4" creationId="{B775452E-3E08-E525-D0FC-9DDCB51BD69B}"/>
          </ac:spMkLst>
        </pc:spChg>
        <pc:picChg chg="del">
          <ac:chgData name="Pat Harned" userId="7f13dd16-7652-48a5-b696-a5d5dfaf07fc" providerId="ADAL" clId="{F98D58C5-ECF0-4438-971A-7F0E7D4E8AE2}" dt="2024-02-25T22:26:45.712" v="114" actId="478"/>
          <ac:picMkLst>
            <pc:docMk/>
            <pc:sldMk cId="4292813875" sldId="2076"/>
            <ac:picMk id="2" creationId="{EEDF497C-02C5-0991-4973-1A51B623C928}"/>
          </ac:picMkLst>
        </pc:picChg>
        <pc:picChg chg="mod">
          <ac:chgData name="Pat Harned" userId="7f13dd16-7652-48a5-b696-a5d5dfaf07fc" providerId="ADAL" clId="{F98D58C5-ECF0-4438-971A-7F0E7D4E8AE2}" dt="2024-02-25T22:27:10.293" v="162" actId="1076"/>
          <ac:picMkLst>
            <pc:docMk/>
            <pc:sldMk cId="4292813875" sldId="2076"/>
            <ac:picMk id="3" creationId="{7A2ED626-750D-536D-E9BC-4CAD9B35B966}"/>
          </ac:picMkLst>
        </pc:picChg>
      </pc:sldChg>
      <pc:sldChg chg="modSp mod">
        <pc:chgData name="Pat Harned" userId="7f13dd16-7652-48a5-b696-a5d5dfaf07fc" providerId="ADAL" clId="{F98D58C5-ECF0-4438-971A-7F0E7D4E8AE2}" dt="2024-02-26T16:43:07.356" v="2030" actId="20577"/>
        <pc:sldMkLst>
          <pc:docMk/>
          <pc:sldMk cId="4235769002" sldId="2078"/>
        </pc:sldMkLst>
        <pc:spChg chg="mod">
          <ac:chgData name="Pat Harned" userId="7f13dd16-7652-48a5-b696-a5d5dfaf07fc" providerId="ADAL" clId="{F98D58C5-ECF0-4438-971A-7F0E7D4E8AE2}" dt="2024-02-26T16:43:07.356" v="2030" actId="20577"/>
          <ac:spMkLst>
            <pc:docMk/>
            <pc:sldMk cId="4235769002" sldId="2078"/>
            <ac:spMk id="6" creationId="{735F0E94-8161-9239-0F5E-2C4FEE57585F}"/>
          </ac:spMkLst>
        </pc:spChg>
        <pc:spChg chg="mod">
          <ac:chgData name="Pat Harned" userId="7f13dd16-7652-48a5-b696-a5d5dfaf07fc" providerId="ADAL" clId="{F98D58C5-ECF0-4438-971A-7F0E7D4E8AE2}" dt="2024-02-25T22:09:18.527" v="31" actId="404"/>
          <ac:spMkLst>
            <pc:docMk/>
            <pc:sldMk cId="4235769002" sldId="2078"/>
            <ac:spMk id="9" creationId="{0DE2E722-925A-7881-BF99-2AE861EEB260}"/>
          </ac:spMkLst>
        </pc:spChg>
      </pc:sldChg>
      <pc:sldChg chg="addSp delSp modSp mod">
        <pc:chgData name="Pat Harned" userId="7f13dd16-7652-48a5-b696-a5d5dfaf07fc" providerId="ADAL" clId="{F98D58C5-ECF0-4438-971A-7F0E7D4E8AE2}" dt="2024-02-26T16:46:25.390" v="2063" actId="404"/>
        <pc:sldMkLst>
          <pc:docMk/>
          <pc:sldMk cId="1829137256" sldId="2080"/>
        </pc:sldMkLst>
        <pc:spChg chg="mod">
          <ac:chgData name="Pat Harned" userId="7f13dd16-7652-48a5-b696-a5d5dfaf07fc" providerId="ADAL" clId="{F98D58C5-ECF0-4438-971A-7F0E7D4E8AE2}" dt="2024-02-26T16:42:40.330" v="2016" actId="6549"/>
          <ac:spMkLst>
            <pc:docMk/>
            <pc:sldMk cId="1829137256" sldId="2080"/>
            <ac:spMk id="2" creationId="{6B13CF8B-A1BB-2D2A-A20E-6A825365E076}"/>
          </ac:spMkLst>
        </pc:spChg>
        <pc:spChg chg="del">
          <ac:chgData name="Pat Harned" userId="7f13dd16-7652-48a5-b696-a5d5dfaf07fc" providerId="ADAL" clId="{F98D58C5-ECF0-4438-971A-7F0E7D4E8AE2}" dt="2024-02-25T22:33:28.833" v="220" actId="478"/>
          <ac:spMkLst>
            <pc:docMk/>
            <pc:sldMk cId="1829137256" sldId="2080"/>
            <ac:spMk id="2" creationId="{8341392D-61F6-658D-B5B7-29CC600B89BD}"/>
          </ac:spMkLst>
        </pc:spChg>
        <pc:spChg chg="add mod">
          <ac:chgData name="Pat Harned" userId="7f13dd16-7652-48a5-b696-a5d5dfaf07fc" providerId="ADAL" clId="{F98D58C5-ECF0-4438-971A-7F0E7D4E8AE2}" dt="2024-02-25T22:44:47.156" v="948" actId="20577"/>
          <ac:spMkLst>
            <pc:docMk/>
            <pc:sldMk cId="1829137256" sldId="2080"/>
            <ac:spMk id="3" creationId="{41437B94-CE28-07DC-9BF5-E36A4D8B59E3}"/>
          </ac:spMkLst>
        </pc:spChg>
        <pc:spChg chg="mod">
          <ac:chgData name="Pat Harned" userId="7f13dd16-7652-48a5-b696-a5d5dfaf07fc" providerId="ADAL" clId="{F98D58C5-ECF0-4438-971A-7F0E7D4E8AE2}" dt="2024-02-26T16:42:00.111" v="2007" actId="1076"/>
          <ac:spMkLst>
            <pc:docMk/>
            <pc:sldMk cId="1829137256" sldId="2080"/>
            <ac:spMk id="4" creationId="{767986B1-0A02-36B2-0FFC-31DA3BC163AE}"/>
          </ac:spMkLst>
        </pc:spChg>
        <pc:spChg chg="mod">
          <ac:chgData name="Pat Harned" userId="7f13dd16-7652-48a5-b696-a5d5dfaf07fc" providerId="ADAL" clId="{F98D58C5-ECF0-4438-971A-7F0E7D4E8AE2}" dt="2024-02-26T16:46:25.390" v="2063" actId="404"/>
          <ac:spMkLst>
            <pc:docMk/>
            <pc:sldMk cId="1829137256" sldId="2080"/>
            <ac:spMk id="10" creationId="{E8367509-3A64-CC89-4666-540344E3FAC2}"/>
          </ac:spMkLst>
        </pc:spChg>
        <pc:spChg chg="mod">
          <ac:chgData name="Pat Harned" userId="7f13dd16-7652-48a5-b696-a5d5dfaf07fc" providerId="ADAL" clId="{F98D58C5-ECF0-4438-971A-7F0E7D4E8AE2}" dt="2024-02-26T16:42:31.179" v="2014" actId="1076"/>
          <ac:spMkLst>
            <pc:docMk/>
            <pc:sldMk cId="1829137256" sldId="2080"/>
            <ac:spMk id="12" creationId="{8E746144-3A23-354E-A9AA-DA67E6E996D9}"/>
          </ac:spMkLst>
        </pc:spChg>
        <pc:spChg chg="mod">
          <ac:chgData name="Pat Harned" userId="7f13dd16-7652-48a5-b696-a5d5dfaf07fc" providerId="ADAL" clId="{F98D58C5-ECF0-4438-971A-7F0E7D4E8AE2}" dt="2024-02-26T16:42:20.774" v="2011" actId="1076"/>
          <ac:spMkLst>
            <pc:docMk/>
            <pc:sldMk cId="1829137256" sldId="2080"/>
            <ac:spMk id="17" creationId="{2CFC69C9-EEF9-F9AA-0517-BB8B6B448B90}"/>
          </ac:spMkLst>
        </pc:spChg>
        <pc:picChg chg="mod">
          <ac:chgData name="Pat Harned" userId="7f13dd16-7652-48a5-b696-a5d5dfaf07fc" providerId="ADAL" clId="{F98D58C5-ECF0-4438-971A-7F0E7D4E8AE2}" dt="2024-02-25T22:33:43.038" v="222" actId="1076"/>
          <ac:picMkLst>
            <pc:docMk/>
            <pc:sldMk cId="1829137256" sldId="2080"/>
            <ac:picMk id="7" creationId="{A4ABA509-C02A-2D65-28B7-A4BAB4304588}"/>
          </ac:picMkLst>
        </pc:picChg>
        <pc:picChg chg="mod">
          <ac:chgData name="Pat Harned" userId="7f13dd16-7652-48a5-b696-a5d5dfaf07fc" providerId="ADAL" clId="{F98D58C5-ECF0-4438-971A-7F0E7D4E8AE2}" dt="2024-02-25T22:33:54.593" v="225" actId="1076"/>
          <ac:picMkLst>
            <pc:docMk/>
            <pc:sldMk cId="1829137256" sldId="2080"/>
            <ac:picMk id="8" creationId="{094927F4-B0B9-8BA1-4C83-B6406C5B0D1C}"/>
          </ac:picMkLst>
        </pc:picChg>
        <pc:picChg chg="mod">
          <ac:chgData name="Pat Harned" userId="7f13dd16-7652-48a5-b696-a5d5dfaf07fc" providerId="ADAL" clId="{F98D58C5-ECF0-4438-971A-7F0E7D4E8AE2}" dt="2024-02-25T22:33:49.026" v="224" actId="1076"/>
          <ac:picMkLst>
            <pc:docMk/>
            <pc:sldMk cId="1829137256" sldId="2080"/>
            <ac:picMk id="14" creationId="{1071C576-74AF-0BC0-4EA0-CCFFE5A5ACCB}"/>
          </ac:picMkLst>
        </pc:picChg>
        <pc:picChg chg="mod">
          <ac:chgData name="Pat Harned" userId="7f13dd16-7652-48a5-b696-a5d5dfaf07fc" providerId="ADAL" clId="{F98D58C5-ECF0-4438-971A-7F0E7D4E8AE2}" dt="2024-02-26T16:42:06.726" v="2010" actId="1076"/>
          <ac:picMkLst>
            <pc:docMk/>
            <pc:sldMk cId="1829137256" sldId="2080"/>
            <ac:picMk id="16" creationId="{8C1F4633-BAB1-3B18-D284-40A763B30986}"/>
          </ac:picMkLst>
        </pc:picChg>
      </pc:sldChg>
      <pc:sldChg chg="modSp mod ord">
        <pc:chgData name="Pat Harned" userId="7f13dd16-7652-48a5-b696-a5d5dfaf07fc" providerId="ADAL" clId="{F98D58C5-ECF0-4438-971A-7F0E7D4E8AE2}" dt="2024-02-26T16:51:16.415" v="2171" actId="1076"/>
        <pc:sldMkLst>
          <pc:docMk/>
          <pc:sldMk cId="2310747701" sldId="2081"/>
        </pc:sldMkLst>
        <pc:picChg chg="mod">
          <ac:chgData name="Pat Harned" userId="7f13dd16-7652-48a5-b696-a5d5dfaf07fc" providerId="ADAL" clId="{F98D58C5-ECF0-4438-971A-7F0E7D4E8AE2}" dt="2024-02-26T16:51:16.415" v="2171" actId="1076"/>
          <ac:picMkLst>
            <pc:docMk/>
            <pc:sldMk cId="2310747701" sldId="2081"/>
            <ac:picMk id="6" creationId="{4CF5F6AC-DC11-AD71-65AE-751AF36E65AC}"/>
          </ac:picMkLst>
        </pc:picChg>
      </pc:sldChg>
      <pc:sldChg chg="addSp modSp mod">
        <pc:chgData name="Pat Harned" userId="7f13dd16-7652-48a5-b696-a5d5dfaf07fc" providerId="ADAL" clId="{F98D58C5-ECF0-4438-971A-7F0E7D4E8AE2}" dt="2024-02-26T16:56:29.936" v="2275" actId="1076"/>
        <pc:sldMkLst>
          <pc:docMk/>
          <pc:sldMk cId="1767468202" sldId="2082"/>
        </pc:sldMkLst>
        <pc:spChg chg="mod">
          <ac:chgData name="Pat Harned" userId="7f13dd16-7652-48a5-b696-a5d5dfaf07fc" providerId="ADAL" clId="{F98D58C5-ECF0-4438-971A-7F0E7D4E8AE2}" dt="2024-02-26T16:56:23.292" v="2272" actId="1076"/>
          <ac:spMkLst>
            <pc:docMk/>
            <pc:sldMk cId="1767468202" sldId="2082"/>
            <ac:spMk id="4" creationId="{BB9870C9-64FF-8092-B1E7-18F25C5F514E}"/>
          </ac:spMkLst>
        </pc:spChg>
        <pc:spChg chg="mod">
          <ac:chgData name="Pat Harned" userId="7f13dd16-7652-48a5-b696-a5d5dfaf07fc" providerId="ADAL" clId="{F98D58C5-ECF0-4438-971A-7F0E7D4E8AE2}" dt="2024-02-25T22:51:17.571" v="1426"/>
          <ac:spMkLst>
            <pc:docMk/>
            <pc:sldMk cId="1767468202" sldId="2082"/>
            <ac:spMk id="8" creationId="{1B592EBC-73B9-D2A5-A03C-0496631C9B8A}"/>
          </ac:spMkLst>
        </pc:spChg>
        <pc:grpChg chg="add mod">
          <ac:chgData name="Pat Harned" userId="7f13dd16-7652-48a5-b696-a5d5dfaf07fc" providerId="ADAL" clId="{F98D58C5-ECF0-4438-971A-7F0E7D4E8AE2}" dt="2024-02-26T16:56:29.936" v="2275" actId="1076"/>
          <ac:grpSpMkLst>
            <pc:docMk/>
            <pc:sldMk cId="1767468202" sldId="2082"/>
            <ac:grpSpMk id="2" creationId="{F64D44EA-D888-46BE-6D65-D4AD07F48CEF}"/>
          </ac:grpSpMkLst>
        </pc:grpChg>
        <pc:picChg chg="mod">
          <ac:chgData name="Pat Harned" userId="7f13dd16-7652-48a5-b696-a5d5dfaf07fc" providerId="ADAL" clId="{F98D58C5-ECF0-4438-971A-7F0E7D4E8AE2}" dt="2024-02-26T16:50:06.489" v="2158" actId="1076"/>
          <ac:picMkLst>
            <pc:docMk/>
            <pc:sldMk cId="1767468202" sldId="2082"/>
            <ac:picMk id="3" creationId="{12538CFE-6B5D-B092-1BF4-869FD3DB536D}"/>
          </ac:picMkLst>
        </pc:picChg>
        <pc:picChg chg="mod">
          <ac:chgData name="Pat Harned" userId="7f13dd16-7652-48a5-b696-a5d5dfaf07fc" providerId="ADAL" clId="{F98D58C5-ECF0-4438-971A-7F0E7D4E8AE2}" dt="2024-02-26T16:52:50.357" v="2261" actId="14100"/>
          <ac:picMkLst>
            <pc:docMk/>
            <pc:sldMk cId="1767468202" sldId="2082"/>
            <ac:picMk id="5" creationId="{440C6F1B-CA22-0B6E-DF02-BD0B43824EC6}"/>
          </ac:picMkLst>
        </pc:picChg>
        <pc:picChg chg="mod">
          <ac:chgData name="Pat Harned" userId="7f13dd16-7652-48a5-b696-a5d5dfaf07fc" providerId="ADAL" clId="{F98D58C5-ECF0-4438-971A-7F0E7D4E8AE2}" dt="2024-02-26T16:56:26.197" v="2273" actId="1076"/>
          <ac:picMkLst>
            <pc:docMk/>
            <pc:sldMk cId="1767468202" sldId="2082"/>
            <ac:picMk id="6" creationId="{199D81C9-8E99-47FF-CBA7-99D6DEEB5781}"/>
          </ac:picMkLst>
        </pc:picChg>
      </pc:sldChg>
      <pc:sldChg chg="addSp delSp modSp del mod">
        <pc:chgData name="Pat Harned" userId="7f13dd16-7652-48a5-b696-a5d5dfaf07fc" providerId="ADAL" clId="{F98D58C5-ECF0-4438-971A-7F0E7D4E8AE2}" dt="2024-02-25T22:51:22.833" v="1427" actId="47"/>
        <pc:sldMkLst>
          <pc:docMk/>
          <pc:sldMk cId="2582265127" sldId="2087"/>
        </pc:sldMkLst>
        <pc:spChg chg="add mod">
          <ac:chgData name="Pat Harned" userId="7f13dd16-7652-48a5-b696-a5d5dfaf07fc" providerId="ADAL" clId="{F98D58C5-ECF0-4438-971A-7F0E7D4E8AE2}" dt="2024-02-25T22:51:13.318" v="1424" actId="164"/>
          <ac:spMkLst>
            <pc:docMk/>
            <pc:sldMk cId="2582265127" sldId="2087"/>
            <ac:spMk id="2" creationId="{D65A052F-CC38-3A6F-EDDC-07B676F22987}"/>
          </ac:spMkLst>
        </pc:spChg>
        <pc:spChg chg="mod">
          <ac:chgData name="Pat Harned" userId="7f13dd16-7652-48a5-b696-a5d5dfaf07fc" providerId="ADAL" clId="{F98D58C5-ECF0-4438-971A-7F0E7D4E8AE2}" dt="2024-02-25T22:38:13.919" v="516" actId="1076"/>
          <ac:spMkLst>
            <pc:docMk/>
            <pc:sldMk cId="2582265127" sldId="2087"/>
            <ac:spMk id="4" creationId="{4E79B866-E06C-6BAF-7510-8C163E6511A3}"/>
          </ac:spMkLst>
        </pc:spChg>
        <pc:spChg chg="mod">
          <ac:chgData name="Pat Harned" userId="7f13dd16-7652-48a5-b696-a5d5dfaf07fc" providerId="ADAL" clId="{F98D58C5-ECF0-4438-971A-7F0E7D4E8AE2}" dt="2024-02-25T22:38:45.311" v="537" actId="5793"/>
          <ac:spMkLst>
            <pc:docMk/>
            <pc:sldMk cId="2582265127" sldId="2087"/>
            <ac:spMk id="8" creationId="{13F79FD8-4661-D609-76A8-0312128F8EC0}"/>
          </ac:spMkLst>
        </pc:spChg>
        <pc:grpChg chg="add del mod">
          <ac:chgData name="Pat Harned" userId="7f13dd16-7652-48a5-b696-a5d5dfaf07fc" providerId="ADAL" clId="{F98D58C5-ECF0-4438-971A-7F0E7D4E8AE2}" dt="2024-02-25T22:51:14.899" v="1425" actId="21"/>
          <ac:grpSpMkLst>
            <pc:docMk/>
            <pc:sldMk cId="2582265127" sldId="2087"/>
            <ac:grpSpMk id="6" creationId="{80A81C1D-A236-F972-A009-AE34F1CFA787}"/>
          </ac:grpSpMkLst>
        </pc:grpChg>
        <pc:picChg chg="mod">
          <ac:chgData name="Pat Harned" userId="7f13dd16-7652-48a5-b696-a5d5dfaf07fc" providerId="ADAL" clId="{F98D58C5-ECF0-4438-971A-7F0E7D4E8AE2}" dt="2024-02-25T22:38:06.475" v="515" actId="14100"/>
          <ac:picMkLst>
            <pc:docMk/>
            <pc:sldMk cId="2582265127" sldId="2087"/>
            <ac:picMk id="3" creationId="{9F1F9944-5190-8520-2F90-746045076E40}"/>
          </ac:picMkLst>
        </pc:picChg>
        <pc:picChg chg="mod">
          <ac:chgData name="Pat Harned" userId="7f13dd16-7652-48a5-b696-a5d5dfaf07fc" providerId="ADAL" clId="{F98D58C5-ECF0-4438-971A-7F0E7D4E8AE2}" dt="2024-02-25T22:51:13.318" v="1424" actId="164"/>
          <ac:picMkLst>
            <pc:docMk/>
            <pc:sldMk cId="2582265127" sldId="2087"/>
            <ac:picMk id="5" creationId="{4D001229-2A33-0BA8-7604-F837545B84D7}"/>
          </ac:picMkLst>
        </pc:picChg>
      </pc:sldChg>
      <pc:sldChg chg="addSp delSp modSp mod">
        <pc:chgData name="Pat Harned" userId="7f13dd16-7652-48a5-b696-a5d5dfaf07fc" providerId="ADAL" clId="{F98D58C5-ECF0-4438-971A-7F0E7D4E8AE2}" dt="2024-02-26T17:25:25.567" v="2292" actId="1076"/>
        <pc:sldMkLst>
          <pc:docMk/>
          <pc:sldMk cId="933863709" sldId="4447"/>
        </pc:sldMkLst>
        <pc:spChg chg="mod">
          <ac:chgData name="Pat Harned" userId="7f13dd16-7652-48a5-b696-a5d5dfaf07fc" providerId="ADAL" clId="{F98D58C5-ECF0-4438-971A-7F0E7D4E8AE2}" dt="2024-02-26T17:25:25.567" v="2292" actId="1076"/>
          <ac:spMkLst>
            <pc:docMk/>
            <pc:sldMk cId="933863709" sldId="4447"/>
            <ac:spMk id="2" creationId="{DEB2F185-F87E-27E7-977D-9E570DC9A9C2}"/>
          </ac:spMkLst>
        </pc:spChg>
        <pc:spChg chg="mod">
          <ac:chgData name="Pat Harned" userId="7f13dd16-7652-48a5-b696-a5d5dfaf07fc" providerId="ADAL" clId="{F98D58C5-ECF0-4438-971A-7F0E7D4E8AE2}" dt="2024-02-25T22:47:28.839" v="1013" actId="1076"/>
          <ac:spMkLst>
            <pc:docMk/>
            <pc:sldMk cId="933863709" sldId="4447"/>
            <ac:spMk id="3" creationId="{A6303905-6C42-EE79-CC5B-243FD91946BB}"/>
          </ac:spMkLst>
        </pc:spChg>
        <pc:spChg chg="add del mod">
          <ac:chgData name="Pat Harned" userId="7f13dd16-7652-48a5-b696-a5d5dfaf07fc" providerId="ADAL" clId="{F98D58C5-ECF0-4438-971A-7F0E7D4E8AE2}" dt="2024-02-25T22:46:58.189" v="974" actId="478"/>
          <ac:spMkLst>
            <pc:docMk/>
            <pc:sldMk cId="933863709" sldId="4447"/>
            <ac:spMk id="4" creationId="{F83F9820-00C7-CECF-4835-68E94D40C3E7}"/>
          </ac:spMkLst>
        </pc:spChg>
      </pc:sldChg>
      <pc:sldChg chg="addSp modSp mod">
        <pc:chgData name="Pat Harned" userId="7f13dd16-7652-48a5-b696-a5d5dfaf07fc" providerId="ADAL" clId="{F98D58C5-ECF0-4438-971A-7F0E7D4E8AE2}" dt="2024-02-26T16:52:36.613" v="2260" actId="20577"/>
        <pc:sldMkLst>
          <pc:docMk/>
          <pc:sldMk cId="4025913779" sldId="2147471098"/>
        </pc:sldMkLst>
        <pc:spChg chg="mod">
          <ac:chgData name="Pat Harned" userId="7f13dd16-7652-48a5-b696-a5d5dfaf07fc" providerId="ADAL" clId="{F98D58C5-ECF0-4438-971A-7F0E7D4E8AE2}" dt="2024-02-26T16:49:17.537" v="2131" actId="1076"/>
          <ac:spMkLst>
            <pc:docMk/>
            <pc:sldMk cId="4025913779" sldId="2147471098"/>
            <ac:spMk id="2" creationId="{5C63FDBD-7692-92AD-DCA6-C927D4DF1AD5}"/>
          </ac:spMkLst>
        </pc:spChg>
        <pc:spChg chg="mod">
          <ac:chgData name="Pat Harned" userId="7f13dd16-7652-48a5-b696-a5d5dfaf07fc" providerId="ADAL" clId="{F98D58C5-ECF0-4438-971A-7F0E7D4E8AE2}" dt="2024-02-26T16:49:32.095" v="2153" actId="20577"/>
          <ac:spMkLst>
            <pc:docMk/>
            <pc:sldMk cId="4025913779" sldId="2147471098"/>
            <ac:spMk id="3" creationId="{866D3DC9-9DE5-BFA1-0A9A-B92657D2A002}"/>
          </ac:spMkLst>
        </pc:spChg>
        <pc:spChg chg="add mod">
          <ac:chgData name="Pat Harned" userId="7f13dd16-7652-48a5-b696-a5d5dfaf07fc" providerId="ADAL" clId="{F98D58C5-ECF0-4438-971A-7F0E7D4E8AE2}" dt="2024-02-25T22:50:12.088" v="1416" actId="20577"/>
          <ac:spMkLst>
            <pc:docMk/>
            <pc:sldMk cId="4025913779" sldId="2147471098"/>
            <ac:spMk id="4" creationId="{F549D665-6794-78DC-9775-AFE955AC968E}"/>
          </ac:spMkLst>
        </pc:spChg>
        <pc:spChg chg="mod">
          <ac:chgData name="Pat Harned" userId="7f13dd16-7652-48a5-b696-a5d5dfaf07fc" providerId="ADAL" clId="{F98D58C5-ECF0-4438-971A-7F0E7D4E8AE2}" dt="2024-02-26T16:52:36.613" v="2260" actId="20577"/>
          <ac:spMkLst>
            <pc:docMk/>
            <pc:sldMk cId="4025913779" sldId="2147471098"/>
            <ac:spMk id="8" creationId="{0F945C33-671D-8078-B972-996B9492B81C}"/>
          </ac:spMkLst>
        </pc:spChg>
      </pc:sldChg>
      <pc:sldChg chg="addSp delSp modSp new mod setBg">
        <pc:chgData name="Pat Harned" userId="7f13dd16-7652-48a5-b696-a5d5dfaf07fc" providerId="ADAL" clId="{F98D58C5-ECF0-4438-971A-7F0E7D4E8AE2}" dt="2024-02-26T16:46:30.825" v="2064" actId="404"/>
        <pc:sldMkLst>
          <pc:docMk/>
          <pc:sldMk cId="2395222750" sldId="2147471099"/>
        </pc:sldMkLst>
        <pc:spChg chg="add del mod ord">
          <ac:chgData name="Pat Harned" userId="7f13dd16-7652-48a5-b696-a5d5dfaf07fc" providerId="ADAL" clId="{F98D58C5-ECF0-4438-971A-7F0E7D4E8AE2}" dt="2024-02-26T16:46:30.825" v="2064" actId="404"/>
          <ac:spMkLst>
            <pc:docMk/>
            <pc:sldMk cId="2395222750" sldId="2147471099"/>
            <ac:spMk id="2" creationId="{DBE7C560-7CCD-CC24-3901-B2B620D1DB5C}"/>
          </ac:spMkLst>
        </pc:spChg>
        <pc:spChg chg="del">
          <ac:chgData name="Pat Harned" userId="7f13dd16-7652-48a5-b696-a5d5dfaf07fc" providerId="ADAL" clId="{F98D58C5-ECF0-4438-971A-7F0E7D4E8AE2}" dt="2024-02-25T22:11:49.555" v="33"/>
          <ac:spMkLst>
            <pc:docMk/>
            <pc:sldMk cId="2395222750" sldId="2147471099"/>
            <ac:spMk id="3" creationId="{9FE702FF-D57B-8084-89A1-315EB1CD1F47}"/>
          </ac:spMkLst>
        </pc:spChg>
        <pc:spChg chg="add del mod">
          <ac:chgData name="Pat Harned" userId="7f13dd16-7652-48a5-b696-a5d5dfaf07fc" providerId="ADAL" clId="{F98D58C5-ECF0-4438-971A-7F0E7D4E8AE2}" dt="2024-02-25T22:23:37.512" v="78"/>
          <ac:spMkLst>
            <pc:docMk/>
            <pc:sldMk cId="2395222750" sldId="2147471099"/>
            <ac:spMk id="7" creationId="{D2A41DD2-FCE6-07A7-0548-52D93D8C1975}"/>
          </ac:spMkLst>
        </pc:spChg>
        <pc:spChg chg="add del mod">
          <ac:chgData name="Pat Harned" userId="7f13dd16-7652-48a5-b696-a5d5dfaf07fc" providerId="ADAL" clId="{F98D58C5-ECF0-4438-971A-7F0E7D4E8AE2}" dt="2024-02-25T22:28:16.684" v="165"/>
          <ac:spMkLst>
            <pc:docMk/>
            <pc:sldMk cId="2395222750" sldId="2147471099"/>
            <ac:spMk id="11" creationId="{E7A86954-61EA-BF47-9BB3-BBB04204DDE9}"/>
          </ac:spMkLst>
        </pc:spChg>
        <pc:spChg chg="add del">
          <ac:chgData name="Pat Harned" userId="7f13dd16-7652-48a5-b696-a5d5dfaf07fc" providerId="ADAL" clId="{F98D58C5-ECF0-4438-971A-7F0E7D4E8AE2}" dt="2024-02-25T22:24:28.970" v="85" actId="26606"/>
          <ac:spMkLst>
            <pc:docMk/>
            <pc:sldMk cId="2395222750" sldId="2147471099"/>
            <ac:spMk id="13" creationId="{2E1034A5-A37B-FA9F-EE6A-5F9425BC9315}"/>
          </ac:spMkLst>
        </pc:spChg>
        <pc:spChg chg="add del">
          <ac:chgData name="Pat Harned" userId="7f13dd16-7652-48a5-b696-a5d5dfaf07fc" providerId="ADAL" clId="{F98D58C5-ECF0-4438-971A-7F0E7D4E8AE2}" dt="2024-02-25T22:23:53.614" v="83" actId="26606"/>
          <ac:spMkLst>
            <pc:docMk/>
            <pc:sldMk cId="2395222750" sldId="2147471099"/>
            <ac:spMk id="14" creationId="{0671A8AE-40A1-4631-A6B8-581AFF065482}"/>
          </ac:spMkLst>
        </pc:spChg>
        <pc:spChg chg="add">
          <ac:chgData name="Pat Harned" userId="7f13dd16-7652-48a5-b696-a5d5dfaf07fc" providerId="ADAL" clId="{F98D58C5-ECF0-4438-971A-7F0E7D4E8AE2}" dt="2024-02-25T22:28:19.900" v="166" actId="26606"/>
          <ac:spMkLst>
            <pc:docMk/>
            <pc:sldMk cId="2395222750" sldId="2147471099"/>
            <ac:spMk id="15" creationId="{07F0CCDC-C897-77E7-CF72-E70BA55DF3DE}"/>
          </ac:spMkLst>
        </pc:spChg>
        <pc:spChg chg="add del">
          <ac:chgData name="Pat Harned" userId="7f13dd16-7652-48a5-b696-a5d5dfaf07fc" providerId="ADAL" clId="{F98D58C5-ECF0-4438-971A-7F0E7D4E8AE2}" dt="2024-02-25T22:23:53.614" v="83" actId="26606"/>
          <ac:spMkLst>
            <pc:docMk/>
            <pc:sldMk cId="2395222750" sldId="2147471099"/>
            <ac:spMk id="16" creationId="{AB58EF07-17C2-48CF-ABB0-EEF1F17CB8F0}"/>
          </ac:spMkLst>
        </pc:spChg>
        <pc:spChg chg="add del">
          <ac:chgData name="Pat Harned" userId="7f13dd16-7652-48a5-b696-a5d5dfaf07fc" providerId="ADAL" clId="{F98D58C5-ECF0-4438-971A-7F0E7D4E8AE2}" dt="2024-02-25T22:23:53.614" v="83" actId="26606"/>
          <ac:spMkLst>
            <pc:docMk/>
            <pc:sldMk cId="2395222750" sldId="2147471099"/>
            <ac:spMk id="18" creationId="{AF2F604E-43BE-4DC3-B983-E071523364F8}"/>
          </ac:spMkLst>
        </pc:spChg>
        <pc:spChg chg="add">
          <ac:chgData name="Pat Harned" userId="7f13dd16-7652-48a5-b696-a5d5dfaf07fc" providerId="ADAL" clId="{F98D58C5-ECF0-4438-971A-7F0E7D4E8AE2}" dt="2024-02-25T22:28:19.900" v="166" actId="26606"/>
          <ac:spMkLst>
            <pc:docMk/>
            <pc:sldMk cId="2395222750" sldId="2147471099"/>
            <ac:spMk id="19" creationId="{F13C74B1-5B17-4795-BED0-7140497B445A}"/>
          </ac:spMkLst>
        </pc:spChg>
        <pc:spChg chg="add del">
          <ac:chgData name="Pat Harned" userId="7f13dd16-7652-48a5-b696-a5d5dfaf07fc" providerId="ADAL" clId="{F98D58C5-ECF0-4438-971A-7F0E7D4E8AE2}" dt="2024-02-25T22:23:53.614" v="83" actId="26606"/>
          <ac:spMkLst>
            <pc:docMk/>
            <pc:sldMk cId="2395222750" sldId="2147471099"/>
            <ac:spMk id="20" creationId="{08C9B587-E65E-4B52-B37C-ABEBB6E87928}"/>
          </ac:spMkLst>
        </pc:spChg>
        <pc:spChg chg="add">
          <ac:chgData name="Pat Harned" userId="7f13dd16-7652-48a5-b696-a5d5dfaf07fc" providerId="ADAL" clId="{F98D58C5-ECF0-4438-971A-7F0E7D4E8AE2}" dt="2024-02-25T22:28:19.900" v="166" actId="26606"/>
          <ac:spMkLst>
            <pc:docMk/>
            <pc:sldMk cId="2395222750" sldId="2147471099"/>
            <ac:spMk id="21" creationId="{D4974D33-8DC5-464E-8C6D-BE58F0669C17}"/>
          </ac:spMkLst>
        </pc:spChg>
        <pc:spChg chg="add del">
          <ac:chgData name="Pat Harned" userId="7f13dd16-7652-48a5-b696-a5d5dfaf07fc" providerId="ADAL" clId="{F98D58C5-ECF0-4438-971A-7F0E7D4E8AE2}" dt="2024-02-25T22:24:28.970" v="85" actId="26606"/>
          <ac:spMkLst>
            <pc:docMk/>
            <pc:sldMk cId="2395222750" sldId="2147471099"/>
            <ac:spMk id="22" creationId="{F13C74B1-5B17-4795-BED0-7140497B445A}"/>
          </ac:spMkLst>
        </pc:spChg>
        <pc:spChg chg="add del">
          <ac:chgData name="Pat Harned" userId="7f13dd16-7652-48a5-b696-a5d5dfaf07fc" providerId="ADAL" clId="{F98D58C5-ECF0-4438-971A-7F0E7D4E8AE2}" dt="2024-02-25T22:24:28.970" v="85" actId="26606"/>
          <ac:spMkLst>
            <pc:docMk/>
            <pc:sldMk cId="2395222750" sldId="2147471099"/>
            <ac:spMk id="23" creationId="{D4974D33-8DC5-464E-8C6D-BE58F0669C17}"/>
          </ac:spMkLst>
        </pc:spChg>
        <pc:spChg chg="add del">
          <ac:chgData name="Pat Harned" userId="7f13dd16-7652-48a5-b696-a5d5dfaf07fc" providerId="ADAL" clId="{F98D58C5-ECF0-4438-971A-7F0E7D4E8AE2}" dt="2024-02-25T22:24:42.440" v="87" actId="26606"/>
          <ac:spMkLst>
            <pc:docMk/>
            <pc:sldMk cId="2395222750" sldId="2147471099"/>
            <ac:spMk id="25" creationId="{06537B3B-982F-B2D7-FD02-8E2D19CA5EC7}"/>
          </ac:spMkLst>
        </pc:spChg>
        <pc:grpChg chg="add del">
          <ac:chgData name="Pat Harned" userId="7f13dd16-7652-48a5-b696-a5d5dfaf07fc" providerId="ADAL" clId="{F98D58C5-ECF0-4438-971A-7F0E7D4E8AE2}" dt="2024-02-25T22:24:42.440" v="87" actId="26606"/>
          <ac:grpSpMkLst>
            <pc:docMk/>
            <pc:sldMk cId="2395222750" sldId="2147471099"/>
            <ac:grpSpMk id="26" creationId="{3AFCAD34-1AFC-BC1A-F6B2-C34C63912EAB}"/>
          </ac:grpSpMkLst>
        </pc:grpChg>
        <pc:picChg chg="add del mod">
          <ac:chgData name="Pat Harned" userId="7f13dd16-7652-48a5-b696-a5d5dfaf07fc" providerId="ADAL" clId="{F98D58C5-ECF0-4438-971A-7F0E7D4E8AE2}" dt="2024-02-25T22:16:33.255" v="77" actId="478"/>
          <ac:picMkLst>
            <pc:docMk/>
            <pc:sldMk cId="2395222750" sldId="2147471099"/>
            <ac:picMk id="5" creationId="{66CE60AE-B27C-8E7D-6072-3822E09ADD40}"/>
          </ac:picMkLst>
        </pc:picChg>
        <pc:picChg chg="add del mod">
          <ac:chgData name="Pat Harned" userId="7f13dd16-7652-48a5-b696-a5d5dfaf07fc" providerId="ADAL" clId="{F98D58C5-ECF0-4438-971A-7F0E7D4E8AE2}" dt="2024-02-25T22:28:08.581" v="164" actId="478"/>
          <ac:picMkLst>
            <pc:docMk/>
            <pc:sldMk cId="2395222750" sldId="2147471099"/>
            <ac:picMk id="9" creationId="{F7303D13-3F37-D840-2F06-6B857D06E245}"/>
          </ac:picMkLst>
        </pc:picChg>
        <pc:picChg chg="add mod">
          <ac:chgData name="Pat Harned" userId="7f13dd16-7652-48a5-b696-a5d5dfaf07fc" providerId="ADAL" clId="{F98D58C5-ECF0-4438-971A-7F0E7D4E8AE2}" dt="2024-02-26T16:46:04.129" v="2061" actId="14100"/>
          <ac:picMkLst>
            <pc:docMk/>
            <pc:sldMk cId="2395222750" sldId="2147471099"/>
            <ac:picMk id="12" creationId="{4AFD8F54-0107-0975-06DA-ADEDAD6ED740}"/>
          </ac:picMkLst>
        </pc:picChg>
      </pc:sldChg>
      <pc:sldChg chg="modSp new mod">
        <pc:chgData name="Pat Harned" userId="7f13dd16-7652-48a5-b696-a5d5dfaf07fc" providerId="ADAL" clId="{F98D58C5-ECF0-4438-971A-7F0E7D4E8AE2}" dt="2024-02-26T17:25:48.928" v="2293" actId="1076"/>
        <pc:sldMkLst>
          <pc:docMk/>
          <pc:sldMk cId="4075026123" sldId="2147471100"/>
        </pc:sldMkLst>
        <pc:spChg chg="mod">
          <ac:chgData name="Pat Harned" userId="7f13dd16-7652-48a5-b696-a5d5dfaf07fc" providerId="ADAL" clId="{F98D58C5-ECF0-4438-971A-7F0E7D4E8AE2}" dt="2024-02-26T17:25:48.928" v="2293" actId="1076"/>
          <ac:spMkLst>
            <pc:docMk/>
            <pc:sldMk cId="4075026123" sldId="2147471100"/>
            <ac:spMk id="2" creationId="{F4C4DB70-2DD0-2BA6-AC57-47F420265961}"/>
          </ac:spMkLst>
        </pc:spChg>
        <pc:spChg chg="mod">
          <ac:chgData name="Pat Harned" userId="7f13dd16-7652-48a5-b696-a5d5dfaf07fc" providerId="ADAL" clId="{F98D58C5-ECF0-4438-971A-7F0E7D4E8AE2}" dt="2024-02-26T16:47:51.132" v="2075" actId="1076"/>
          <ac:spMkLst>
            <pc:docMk/>
            <pc:sldMk cId="4075026123" sldId="2147471100"/>
            <ac:spMk id="3" creationId="{1D9C9122-D1CA-CBD4-DE62-5A6AA7177101}"/>
          </ac:spMkLst>
        </pc:spChg>
      </pc:sldChg>
      <pc:sldChg chg="addSp modSp new mod modClrScheme chgLayout">
        <pc:chgData name="Pat Harned" userId="7f13dd16-7652-48a5-b696-a5d5dfaf07fc" providerId="ADAL" clId="{F98D58C5-ECF0-4438-971A-7F0E7D4E8AE2}" dt="2024-02-26T16:51:30.869" v="2247" actId="207"/>
        <pc:sldMkLst>
          <pc:docMk/>
          <pc:sldMk cId="3942776856" sldId="2147471101"/>
        </pc:sldMkLst>
        <pc:spChg chg="add mod">
          <ac:chgData name="Pat Harned" userId="7f13dd16-7652-48a5-b696-a5d5dfaf07fc" providerId="ADAL" clId="{F98D58C5-ECF0-4438-971A-7F0E7D4E8AE2}" dt="2024-02-26T16:50:22.286" v="2163" actId="1076"/>
          <ac:spMkLst>
            <pc:docMk/>
            <pc:sldMk cId="3942776856" sldId="2147471101"/>
            <ac:spMk id="2" creationId="{49059B0C-FE2C-CE9A-4655-E6A9B97B00D9}"/>
          </ac:spMkLst>
        </pc:spChg>
        <pc:spChg chg="add mod">
          <ac:chgData name="Pat Harned" userId="7f13dd16-7652-48a5-b696-a5d5dfaf07fc" providerId="ADAL" clId="{F98D58C5-ECF0-4438-971A-7F0E7D4E8AE2}" dt="2024-02-26T16:51:30.869" v="2247" actId="207"/>
          <ac:spMkLst>
            <pc:docMk/>
            <pc:sldMk cId="3942776856" sldId="2147471101"/>
            <ac:spMk id="3" creationId="{31911724-8B4D-22AA-6303-DFEE25B23DCE}"/>
          </ac:spMkLst>
        </pc:spChg>
      </pc:sldChg>
      <pc:sldChg chg="modSp mod">
        <pc:chgData name="Pat Harned" userId="7f13dd16-7652-48a5-b696-a5d5dfaf07fc" providerId="ADAL" clId="{F98D58C5-ECF0-4438-971A-7F0E7D4E8AE2}" dt="2024-02-26T16:51:53.714" v="2255" actId="14100"/>
        <pc:sldMkLst>
          <pc:docMk/>
          <pc:sldMk cId="1276078445" sldId="2147471102"/>
        </pc:sldMkLst>
        <pc:spChg chg="mod">
          <ac:chgData name="Pat Harned" userId="7f13dd16-7652-48a5-b696-a5d5dfaf07fc" providerId="ADAL" clId="{F98D58C5-ECF0-4438-971A-7F0E7D4E8AE2}" dt="2024-02-26T16:46:59.125" v="2072" actId="1076"/>
          <ac:spMkLst>
            <pc:docMk/>
            <pc:sldMk cId="1276078445" sldId="2147471102"/>
            <ac:spMk id="2" creationId="{32646711-A38C-D503-C24E-76B6D47CC931}"/>
          </ac:spMkLst>
        </pc:spChg>
        <pc:spChg chg="mod">
          <ac:chgData name="Pat Harned" userId="7f13dd16-7652-48a5-b696-a5d5dfaf07fc" providerId="ADAL" clId="{F98D58C5-ECF0-4438-971A-7F0E7D4E8AE2}" dt="2024-02-26T16:47:01.995" v="2073" actId="1076"/>
          <ac:spMkLst>
            <pc:docMk/>
            <pc:sldMk cId="1276078445" sldId="2147471102"/>
            <ac:spMk id="4" creationId="{F3034B09-7E17-A05C-CADC-08221646D484}"/>
          </ac:spMkLst>
        </pc:spChg>
        <pc:spChg chg="mod">
          <ac:chgData name="Pat Harned" userId="7f13dd16-7652-48a5-b696-a5d5dfaf07fc" providerId="ADAL" clId="{F98D58C5-ECF0-4438-971A-7F0E7D4E8AE2}" dt="2024-02-26T16:51:53.714" v="2255" actId="14100"/>
          <ac:spMkLst>
            <pc:docMk/>
            <pc:sldMk cId="1276078445" sldId="2147471102"/>
            <ac:spMk id="10" creationId="{1DC03F52-6F58-01CD-3596-81DCA209CDE5}"/>
          </ac:spMkLst>
        </pc:spChg>
      </pc:sldChg>
      <pc:sldMasterChg chg="delSldLayout">
        <pc:chgData name="Pat Harned" userId="7f13dd16-7652-48a5-b696-a5d5dfaf07fc" providerId="ADAL" clId="{F98D58C5-ECF0-4438-971A-7F0E7D4E8AE2}" dt="2024-02-25T22:27:18.558" v="163" actId="47"/>
        <pc:sldMasterMkLst>
          <pc:docMk/>
          <pc:sldMasterMk cId="2032120022" sldId="2147483648"/>
        </pc:sldMasterMkLst>
        <pc:sldLayoutChg chg="del">
          <pc:chgData name="Pat Harned" userId="7f13dd16-7652-48a5-b696-a5d5dfaf07fc" providerId="ADAL" clId="{F98D58C5-ECF0-4438-971A-7F0E7D4E8AE2}" dt="2024-02-25T22:27:18.558" v="163" actId="47"/>
          <pc:sldLayoutMkLst>
            <pc:docMk/>
            <pc:sldMasterMk cId="2032120022" sldId="2147483648"/>
            <pc:sldLayoutMk cId="3579073675" sldId="2147483661"/>
          </pc:sldLayoutMkLst>
        </pc:sldLayoutChg>
      </pc:sldMasterChg>
    </pc:docChg>
  </pc:docChgLst>
  <pc:docChgLst>
    <pc:chgData name="Ellie Larson" userId="1315443f-72ee-4028-9982-87eba1fe48b1" providerId="ADAL" clId="{AB28EA3F-EEB8-40CF-BA84-CA5266F1BD4C}"/>
    <pc:docChg chg="undo custSel addSld modSld">
      <pc:chgData name="Ellie Larson" userId="1315443f-72ee-4028-9982-87eba1fe48b1" providerId="ADAL" clId="{AB28EA3F-EEB8-40CF-BA84-CA5266F1BD4C}" dt="2024-02-27T22:42:55.466" v="1279" actId="20577"/>
      <pc:docMkLst>
        <pc:docMk/>
      </pc:docMkLst>
      <pc:sldChg chg="modSp mod setBg">
        <pc:chgData name="Ellie Larson" userId="1315443f-72ee-4028-9982-87eba1fe48b1" providerId="ADAL" clId="{AB28EA3F-EEB8-40CF-BA84-CA5266F1BD4C}" dt="2024-02-27T21:31:37.621" v="1246" actId="1076"/>
        <pc:sldMkLst>
          <pc:docMk/>
          <pc:sldMk cId="3391507998" sldId="257"/>
        </pc:sldMkLst>
        <pc:spChg chg="mod">
          <ac:chgData name="Ellie Larson" userId="1315443f-72ee-4028-9982-87eba1fe48b1" providerId="ADAL" clId="{AB28EA3F-EEB8-40CF-BA84-CA5266F1BD4C}" dt="2024-02-27T21:30:58.751" v="1242" actId="255"/>
          <ac:spMkLst>
            <pc:docMk/>
            <pc:sldMk cId="3391507998" sldId="257"/>
            <ac:spMk id="2" creationId="{56AF0A9E-B5D5-CAEB-CB6F-C6FB7D4E8929}"/>
          </ac:spMkLst>
        </pc:spChg>
        <pc:spChg chg="mod">
          <ac:chgData name="Ellie Larson" userId="1315443f-72ee-4028-9982-87eba1fe48b1" providerId="ADAL" clId="{AB28EA3F-EEB8-40CF-BA84-CA5266F1BD4C}" dt="2024-02-26T16:05:51.094" v="371" actId="27636"/>
          <ac:spMkLst>
            <pc:docMk/>
            <pc:sldMk cId="3391507998" sldId="257"/>
            <ac:spMk id="3" creationId="{2384621F-0E7D-3161-225F-172251DF3491}"/>
          </ac:spMkLst>
        </pc:spChg>
        <pc:spChg chg="mod">
          <ac:chgData name="Ellie Larson" userId="1315443f-72ee-4028-9982-87eba1fe48b1" providerId="ADAL" clId="{AB28EA3F-EEB8-40CF-BA84-CA5266F1BD4C}" dt="2024-02-26T16:06:30.445" v="378" actId="1076"/>
          <ac:spMkLst>
            <pc:docMk/>
            <pc:sldMk cId="3391507998" sldId="257"/>
            <ac:spMk id="4" creationId="{363DEEA5-01BE-5021-BD13-F8F5443CBD1A}"/>
          </ac:spMkLst>
        </pc:spChg>
        <pc:picChg chg="mod">
          <ac:chgData name="Ellie Larson" userId="1315443f-72ee-4028-9982-87eba1fe48b1" providerId="ADAL" clId="{AB28EA3F-EEB8-40CF-BA84-CA5266F1BD4C}" dt="2024-02-27T21:31:37.621" v="1246" actId="1076"/>
          <ac:picMkLst>
            <pc:docMk/>
            <pc:sldMk cId="3391507998" sldId="257"/>
            <ac:picMk id="6" creationId="{DF3B1185-5A60-7FA2-7F8E-76F10F26E1F0}"/>
          </ac:picMkLst>
        </pc:picChg>
        <pc:picChg chg="mod">
          <ac:chgData name="Ellie Larson" userId="1315443f-72ee-4028-9982-87eba1fe48b1" providerId="ADAL" clId="{AB28EA3F-EEB8-40CF-BA84-CA5266F1BD4C}" dt="2024-02-27T21:31:30.195" v="1245" actId="1076"/>
          <ac:picMkLst>
            <pc:docMk/>
            <pc:sldMk cId="3391507998" sldId="257"/>
            <ac:picMk id="8" creationId="{7BE0901D-0F35-7682-E218-3EDA0A59033B}"/>
          </ac:picMkLst>
        </pc:picChg>
        <pc:picChg chg="mod">
          <ac:chgData name="Ellie Larson" userId="1315443f-72ee-4028-9982-87eba1fe48b1" providerId="ADAL" clId="{AB28EA3F-EEB8-40CF-BA84-CA5266F1BD4C}" dt="2024-02-27T21:31:14.192" v="1244" actId="1076"/>
          <ac:picMkLst>
            <pc:docMk/>
            <pc:sldMk cId="3391507998" sldId="257"/>
            <ac:picMk id="11" creationId="{E716EF12-344A-0B49-1D93-35EDDDBEE46E}"/>
          </ac:picMkLst>
        </pc:picChg>
        <pc:picChg chg="mod">
          <ac:chgData name="Ellie Larson" userId="1315443f-72ee-4028-9982-87eba1fe48b1" providerId="ADAL" clId="{AB28EA3F-EEB8-40CF-BA84-CA5266F1BD4C}" dt="2024-02-26T16:06:05.281" v="374" actId="1076"/>
          <ac:picMkLst>
            <pc:docMk/>
            <pc:sldMk cId="3391507998" sldId="257"/>
            <ac:picMk id="12" creationId="{F0752A28-DF78-5CF5-30B6-2F3A84D8D12E}"/>
          </ac:picMkLst>
        </pc:picChg>
        <pc:picChg chg="mod">
          <ac:chgData name="Ellie Larson" userId="1315443f-72ee-4028-9982-87eba1fe48b1" providerId="ADAL" clId="{AB28EA3F-EEB8-40CF-BA84-CA5266F1BD4C}" dt="2024-02-27T21:31:09.701" v="1243" actId="1076"/>
          <ac:picMkLst>
            <pc:docMk/>
            <pc:sldMk cId="3391507998" sldId="257"/>
            <ac:picMk id="13" creationId="{284B83AA-AACB-B491-4C39-2E7F5DB9158A}"/>
          </ac:picMkLst>
        </pc:picChg>
      </pc:sldChg>
      <pc:sldChg chg="modSp">
        <pc:chgData name="Ellie Larson" userId="1315443f-72ee-4028-9982-87eba1fe48b1" providerId="ADAL" clId="{AB28EA3F-EEB8-40CF-BA84-CA5266F1BD4C}" dt="2024-02-26T16:26:32.934" v="1096" actId="14826"/>
        <pc:sldMkLst>
          <pc:docMk/>
          <pc:sldMk cId="4264213922" sldId="263"/>
        </pc:sldMkLst>
        <pc:picChg chg="mod">
          <ac:chgData name="Ellie Larson" userId="1315443f-72ee-4028-9982-87eba1fe48b1" providerId="ADAL" clId="{AB28EA3F-EEB8-40CF-BA84-CA5266F1BD4C}" dt="2024-02-26T16:26:32.934" v="1096" actId="14826"/>
          <ac:picMkLst>
            <pc:docMk/>
            <pc:sldMk cId="4264213922" sldId="263"/>
            <ac:picMk id="5" creationId="{E7847BF2-45C4-4307-479A-BE1D3CDD2898}"/>
          </ac:picMkLst>
        </pc:picChg>
      </pc:sldChg>
      <pc:sldChg chg="modSp mod">
        <pc:chgData name="Ellie Larson" userId="1315443f-72ee-4028-9982-87eba1fe48b1" providerId="ADAL" clId="{AB28EA3F-EEB8-40CF-BA84-CA5266F1BD4C}" dt="2024-02-27T22:42:55.466" v="1279" actId="20577"/>
        <pc:sldMkLst>
          <pc:docMk/>
          <pc:sldMk cId="4235769002" sldId="2078"/>
        </pc:sldMkLst>
        <pc:spChg chg="mod">
          <ac:chgData name="Ellie Larson" userId="1315443f-72ee-4028-9982-87eba1fe48b1" providerId="ADAL" clId="{AB28EA3F-EEB8-40CF-BA84-CA5266F1BD4C}" dt="2024-02-26T16:24:46.714" v="1094" actId="20577"/>
          <ac:spMkLst>
            <pc:docMk/>
            <pc:sldMk cId="4235769002" sldId="2078"/>
            <ac:spMk id="6" creationId="{735F0E94-8161-9239-0F5E-2C4FEE57585F}"/>
          </ac:spMkLst>
        </pc:spChg>
        <pc:spChg chg="mod">
          <ac:chgData name="Ellie Larson" userId="1315443f-72ee-4028-9982-87eba1fe48b1" providerId="ADAL" clId="{AB28EA3F-EEB8-40CF-BA84-CA5266F1BD4C}" dt="2024-02-27T22:42:55.466" v="1279" actId="20577"/>
          <ac:spMkLst>
            <pc:docMk/>
            <pc:sldMk cId="4235769002" sldId="2078"/>
            <ac:spMk id="9" creationId="{0DE2E722-925A-7881-BF99-2AE861EEB260}"/>
          </ac:spMkLst>
        </pc:spChg>
        <pc:picChg chg="mod">
          <ac:chgData name="Ellie Larson" userId="1315443f-72ee-4028-9982-87eba1fe48b1" providerId="ADAL" clId="{AB28EA3F-EEB8-40CF-BA84-CA5266F1BD4C}" dt="2024-02-26T16:24:55.859" v="1095" actId="14826"/>
          <ac:picMkLst>
            <pc:docMk/>
            <pc:sldMk cId="4235769002" sldId="2078"/>
            <ac:picMk id="5" creationId="{BCAD107F-E072-E335-C7FA-DE7044D82437}"/>
          </ac:picMkLst>
        </pc:picChg>
      </pc:sldChg>
      <pc:sldChg chg="addSp delSp modSp mod setBg">
        <pc:chgData name="Ellie Larson" userId="1315443f-72ee-4028-9982-87eba1fe48b1" providerId="ADAL" clId="{AB28EA3F-EEB8-40CF-BA84-CA5266F1BD4C}" dt="2024-02-26T15:56:55.631" v="292" actId="14100"/>
        <pc:sldMkLst>
          <pc:docMk/>
          <pc:sldMk cId="1829137256" sldId="2080"/>
        </pc:sldMkLst>
        <pc:spChg chg="add mod">
          <ac:chgData name="Ellie Larson" userId="1315443f-72ee-4028-9982-87eba1fe48b1" providerId="ADAL" clId="{AB28EA3F-EEB8-40CF-BA84-CA5266F1BD4C}" dt="2024-02-26T15:56:55.631" v="292" actId="14100"/>
          <ac:spMkLst>
            <pc:docMk/>
            <pc:sldMk cId="1829137256" sldId="2080"/>
            <ac:spMk id="2" creationId="{6B13CF8B-A1BB-2D2A-A20E-6A825365E076}"/>
          </ac:spMkLst>
        </pc:spChg>
        <pc:spChg chg="add mod">
          <ac:chgData name="Ellie Larson" userId="1315443f-72ee-4028-9982-87eba1fe48b1" providerId="ADAL" clId="{AB28EA3F-EEB8-40CF-BA84-CA5266F1BD4C}" dt="2024-02-23T15:45:27.798" v="12" actId="2085"/>
          <ac:spMkLst>
            <pc:docMk/>
            <pc:sldMk cId="1829137256" sldId="2080"/>
            <ac:spMk id="2" creationId="{8341392D-61F6-658D-B5B7-29CC600B89BD}"/>
          </ac:spMkLst>
        </pc:spChg>
        <pc:spChg chg="del">
          <ac:chgData name="Ellie Larson" userId="1315443f-72ee-4028-9982-87eba1fe48b1" providerId="ADAL" clId="{AB28EA3F-EEB8-40CF-BA84-CA5266F1BD4C}" dt="2024-02-26T15:24:52.111" v="29" actId="478"/>
          <ac:spMkLst>
            <pc:docMk/>
            <pc:sldMk cId="1829137256" sldId="2080"/>
            <ac:spMk id="3" creationId="{41437B94-CE28-07DC-9BF5-E36A4D8B59E3}"/>
          </ac:spMkLst>
        </pc:spChg>
        <pc:spChg chg="add mod">
          <ac:chgData name="Ellie Larson" userId="1315443f-72ee-4028-9982-87eba1fe48b1" providerId="ADAL" clId="{AB28EA3F-EEB8-40CF-BA84-CA5266F1BD4C}" dt="2024-02-26T15:56:41.206" v="291" actId="14100"/>
          <ac:spMkLst>
            <pc:docMk/>
            <pc:sldMk cId="1829137256" sldId="2080"/>
            <ac:spMk id="4" creationId="{767986B1-0A02-36B2-0FFC-31DA3BC163AE}"/>
          </ac:spMkLst>
        </pc:spChg>
        <pc:spChg chg="add mod ord">
          <ac:chgData name="Ellie Larson" userId="1315443f-72ee-4028-9982-87eba1fe48b1" providerId="ADAL" clId="{AB28EA3F-EEB8-40CF-BA84-CA5266F1BD4C}" dt="2024-02-26T15:36:23.050" v="172" actId="171"/>
          <ac:spMkLst>
            <pc:docMk/>
            <pc:sldMk cId="1829137256" sldId="2080"/>
            <ac:spMk id="5" creationId="{6B0C5F14-021F-0B36-B080-9EE115615BB9}"/>
          </ac:spMkLst>
        </pc:spChg>
        <pc:spChg chg="del">
          <ac:chgData name="Ellie Larson" userId="1315443f-72ee-4028-9982-87eba1fe48b1" providerId="ADAL" clId="{AB28EA3F-EEB8-40CF-BA84-CA5266F1BD4C}" dt="2024-02-26T15:33:57.764" v="143" actId="478"/>
          <ac:spMkLst>
            <pc:docMk/>
            <pc:sldMk cId="1829137256" sldId="2080"/>
            <ac:spMk id="11" creationId="{5A44D99C-4124-9F22-0276-B71487C6C4DB}"/>
          </ac:spMkLst>
        </pc:spChg>
        <pc:spChg chg="mod">
          <ac:chgData name="Ellie Larson" userId="1315443f-72ee-4028-9982-87eba1fe48b1" providerId="ADAL" clId="{AB28EA3F-EEB8-40CF-BA84-CA5266F1BD4C}" dt="2024-02-26T15:34:29.561" v="151" actId="1076"/>
          <ac:spMkLst>
            <pc:docMk/>
            <pc:sldMk cId="1829137256" sldId="2080"/>
            <ac:spMk id="17" creationId="{2CFC69C9-EEF9-F9AA-0517-BB8B6B448B90}"/>
          </ac:spMkLst>
        </pc:spChg>
        <pc:picChg chg="del mod">
          <ac:chgData name="Ellie Larson" userId="1315443f-72ee-4028-9982-87eba1fe48b1" providerId="ADAL" clId="{AB28EA3F-EEB8-40CF-BA84-CA5266F1BD4C}" dt="2024-02-26T15:24:48.596" v="28" actId="478"/>
          <ac:picMkLst>
            <pc:docMk/>
            <pc:sldMk cId="1829137256" sldId="2080"/>
            <ac:picMk id="7" creationId="{A4ABA509-C02A-2D65-28B7-A4BAB4304588}"/>
          </ac:picMkLst>
        </pc:picChg>
        <pc:picChg chg="del mod">
          <ac:chgData name="Ellie Larson" userId="1315443f-72ee-4028-9982-87eba1fe48b1" providerId="ADAL" clId="{AB28EA3F-EEB8-40CF-BA84-CA5266F1BD4C}" dt="2024-02-26T15:24:48.596" v="28" actId="478"/>
          <ac:picMkLst>
            <pc:docMk/>
            <pc:sldMk cId="1829137256" sldId="2080"/>
            <ac:picMk id="8" creationId="{094927F4-B0B9-8BA1-4C83-B6406C5B0D1C}"/>
          </ac:picMkLst>
        </pc:picChg>
        <pc:picChg chg="del mod">
          <ac:chgData name="Ellie Larson" userId="1315443f-72ee-4028-9982-87eba1fe48b1" providerId="ADAL" clId="{AB28EA3F-EEB8-40CF-BA84-CA5266F1BD4C}" dt="2024-02-26T15:24:48.596" v="28" actId="478"/>
          <ac:picMkLst>
            <pc:docMk/>
            <pc:sldMk cId="1829137256" sldId="2080"/>
            <ac:picMk id="14" creationId="{1071C576-74AF-0BC0-4EA0-CCFFE5A5ACCB}"/>
          </ac:picMkLst>
        </pc:picChg>
        <pc:picChg chg="mod ord">
          <ac:chgData name="Ellie Larson" userId="1315443f-72ee-4028-9982-87eba1fe48b1" providerId="ADAL" clId="{AB28EA3F-EEB8-40CF-BA84-CA5266F1BD4C}" dt="2024-02-26T15:34:31.489" v="152" actId="1076"/>
          <ac:picMkLst>
            <pc:docMk/>
            <pc:sldMk cId="1829137256" sldId="2080"/>
            <ac:picMk id="16" creationId="{8C1F4633-BAB1-3B18-D284-40A763B30986}"/>
          </ac:picMkLst>
        </pc:picChg>
      </pc:sldChg>
      <pc:sldChg chg="addSp delSp modSp mod setBg">
        <pc:chgData name="Ellie Larson" userId="1315443f-72ee-4028-9982-87eba1fe48b1" providerId="ADAL" clId="{AB28EA3F-EEB8-40CF-BA84-CA5266F1BD4C}" dt="2024-02-26T16:23:53.177" v="1068" actId="1076"/>
        <pc:sldMkLst>
          <pc:docMk/>
          <pc:sldMk cId="2310747701" sldId="2081"/>
        </pc:sldMkLst>
        <pc:spChg chg="del">
          <ac:chgData name="Ellie Larson" userId="1315443f-72ee-4028-9982-87eba1fe48b1" providerId="ADAL" clId="{AB28EA3F-EEB8-40CF-BA84-CA5266F1BD4C}" dt="2024-02-26T16:05:01.060" v="365" actId="478"/>
          <ac:spMkLst>
            <pc:docMk/>
            <pc:sldMk cId="2310747701" sldId="2081"/>
            <ac:spMk id="2" creationId="{BDDBE8F7-5218-5F93-7F29-D98A3D5CA293}"/>
          </ac:spMkLst>
        </pc:spChg>
        <pc:spChg chg="del">
          <ac:chgData name="Ellie Larson" userId="1315443f-72ee-4028-9982-87eba1fe48b1" providerId="ADAL" clId="{AB28EA3F-EEB8-40CF-BA84-CA5266F1BD4C}" dt="2024-02-26T16:23:18.987" v="1060" actId="478"/>
          <ac:spMkLst>
            <pc:docMk/>
            <pc:sldMk cId="2310747701" sldId="2081"/>
            <ac:spMk id="3" creationId="{4D53E54A-3DEC-CCA3-F856-4FCFFC5E1824}"/>
          </ac:spMkLst>
        </pc:spChg>
        <pc:picChg chg="add mod modCrop">
          <ac:chgData name="Ellie Larson" userId="1315443f-72ee-4028-9982-87eba1fe48b1" providerId="ADAL" clId="{AB28EA3F-EEB8-40CF-BA84-CA5266F1BD4C}" dt="2024-02-26T16:23:42.545" v="1067" actId="1076"/>
          <ac:picMkLst>
            <pc:docMk/>
            <pc:sldMk cId="2310747701" sldId="2081"/>
            <ac:picMk id="6" creationId="{4CF5F6AC-DC11-AD71-65AE-751AF36E65AC}"/>
          </ac:picMkLst>
        </pc:picChg>
        <pc:picChg chg="add mod modCrop">
          <ac:chgData name="Ellie Larson" userId="1315443f-72ee-4028-9982-87eba1fe48b1" providerId="ADAL" clId="{AB28EA3F-EEB8-40CF-BA84-CA5266F1BD4C}" dt="2024-02-26T16:23:53.177" v="1068" actId="1076"/>
          <ac:picMkLst>
            <pc:docMk/>
            <pc:sldMk cId="2310747701" sldId="2081"/>
            <ac:picMk id="8" creationId="{32EFBA10-AF6C-90D4-2172-4A9CE7007DB5}"/>
          </ac:picMkLst>
        </pc:picChg>
        <pc:picChg chg="add mod modCrop">
          <ac:chgData name="Ellie Larson" userId="1315443f-72ee-4028-9982-87eba1fe48b1" providerId="ADAL" clId="{AB28EA3F-EEB8-40CF-BA84-CA5266F1BD4C}" dt="2024-02-26T16:23:26.492" v="1062" actId="14100"/>
          <ac:picMkLst>
            <pc:docMk/>
            <pc:sldMk cId="2310747701" sldId="2081"/>
            <ac:picMk id="10" creationId="{7CB881B3-2147-C5F8-0646-D71AC18BC621}"/>
          </ac:picMkLst>
        </pc:picChg>
      </pc:sldChg>
      <pc:sldChg chg="setBg">
        <pc:chgData name="Ellie Larson" userId="1315443f-72ee-4028-9982-87eba1fe48b1" providerId="ADAL" clId="{AB28EA3F-EEB8-40CF-BA84-CA5266F1BD4C}" dt="2024-02-26T16:10:21.609" v="415"/>
        <pc:sldMkLst>
          <pc:docMk/>
          <pc:sldMk cId="1767468202" sldId="2082"/>
        </pc:sldMkLst>
      </pc:sldChg>
      <pc:sldChg chg="modSp mod setBg modClrScheme chgLayout">
        <pc:chgData name="Ellie Larson" userId="1315443f-72ee-4028-9982-87eba1fe48b1" providerId="ADAL" clId="{AB28EA3F-EEB8-40CF-BA84-CA5266F1BD4C}" dt="2024-02-27T21:30:50.959" v="1241" actId="20577"/>
        <pc:sldMkLst>
          <pc:docMk/>
          <pc:sldMk cId="933863709" sldId="4447"/>
        </pc:sldMkLst>
        <pc:spChg chg="mod ord">
          <ac:chgData name="Ellie Larson" userId="1315443f-72ee-4028-9982-87eba1fe48b1" providerId="ADAL" clId="{AB28EA3F-EEB8-40CF-BA84-CA5266F1BD4C}" dt="2024-02-27T21:30:50.959" v="1241" actId="20577"/>
          <ac:spMkLst>
            <pc:docMk/>
            <pc:sldMk cId="933863709" sldId="4447"/>
            <ac:spMk id="2" creationId="{DEB2F185-F87E-27E7-977D-9E570DC9A9C2}"/>
          </ac:spMkLst>
        </pc:spChg>
        <pc:spChg chg="mod ord">
          <ac:chgData name="Ellie Larson" userId="1315443f-72ee-4028-9982-87eba1fe48b1" providerId="ADAL" clId="{AB28EA3F-EEB8-40CF-BA84-CA5266F1BD4C}" dt="2024-02-26T16:06:40.103" v="379" actId="113"/>
          <ac:spMkLst>
            <pc:docMk/>
            <pc:sldMk cId="933863709" sldId="4447"/>
            <ac:spMk id="3" creationId="{A6303905-6C42-EE79-CC5B-243FD91946BB}"/>
          </ac:spMkLst>
        </pc:spChg>
        <pc:picChg chg="mod">
          <ac:chgData name="Ellie Larson" userId="1315443f-72ee-4028-9982-87eba1fe48b1" providerId="ADAL" clId="{AB28EA3F-EEB8-40CF-BA84-CA5266F1BD4C}" dt="2024-02-26T16:06:45.713" v="380" actId="14100"/>
          <ac:picMkLst>
            <pc:docMk/>
            <pc:sldMk cId="933863709" sldId="4447"/>
            <ac:picMk id="5" creationId="{66D23872-FDCD-C759-FA12-187AE50AFACF}"/>
          </ac:picMkLst>
        </pc:picChg>
      </pc:sldChg>
      <pc:sldChg chg="addSp delSp modSp mod setBg">
        <pc:chgData name="Ellie Larson" userId="1315443f-72ee-4028-9982-87eba1fe48b1" providerId="ADAL" clId="{AB28EA3F-EEB8-40CF-BA84-CA5266F1BD4C}" dt="2024-02-26T16:16:59.697" v="593" actId="1076"/>
        <pc:sldMkLst>
          <pc:docMk/>
          <pc:sldMk cId="4025913779" sldId="2147471098"/>
        </pc:sldMkLst>
        <pc:spChg chg="mod">
          <ac:chgData name="Ellie Larson" userId="1315443f-72ee-4028-9982-87eba1fe48b1" providerId="ADAL" clId="{AB28EA3F-EEB8-40CF-BA84-CA5266F1BD4C}" dt="2024-02-26T16:13:46.945" v="587" actId="2711"/>
          <ac:spMkLst>
            <pc:docMk/>
            <pc:sldMk cId="4025913779" sldId="2147471098"/>
            <ac:spMk id="2" creationId="{5C63FDBD-7692-92AD-DCA6-C927D4DF1AD5}"/>
          </ac:spMkLst>
        </pc:spChg>
        <pc:spChg chg="mod">
          <ac:chgData name="Ellie Larson" userId="1315443f-72ee-4028-9982-87eba1fe48b1" providerId="ADAL" clId="{AB28EA3F-EEB8-40CF-BA84-CA5266F1BD4C}" dt="2024-02-26T16:13:58.660" v="589" actId="1076"/>
          <ac:spMkLst>
            <pc:docMk/>
            <pc:sldMk cId="4025913779" sldId="2147471098"/>
            <ac:spMk id="3" creationId="{866D3DC9-9DE5-BFA1-0A9A-B92657D2A002}"/>
          </ac:spMkLst>
        </pc:spChg>
        <pc:spChg chg="del mod">
          <ac:chgData name="Ellie Larson" userId="1315443f-72ee-4028-9982-87eba1fe48b1" providerId="ADAL" clId="{AB28EA3F-EEB8-40CF-BA84-CA5266F1BD4C}" dt="2024-02-26T16:12:22.546" v="457" actId="478"/>
          <ac:spMkLst>
            <pc:docMk/>
            <pc:sldMk cId="4025913779" sldId="2147471098"/>
            <ac:spMk id="4" creationId="{F549D665-6794-78DC-9775-AFE955AC968E}"/>
          </ac:spMkLst>
        </pc:spChg>
        <pc:spChg chg="add mod">
          <ac:chgData name="Ellie Larson" userId="1315443f-72ee-4028-9982-87eba1fe48b1" providerId="ADAL" clId="{AB28EA3F-EEB8-40CF-BA84-CA5266F1BD4C}" dt="2024-02-26T16:16:59.697" v="593" actId="1076"/>
          <ac:spMkLst>
            <pc:docMk/>
            <pc:sldMk cId="4025913779" sldId="2147471098"/>
            <ac:spMk id="8" creationId="{0F945C33-671D-8078-B972-996B9492B81C}"/>
          </ac:spMkLst>
        </pc:spChg>
        <pc:picChg chg="mod">
          <ac:chgData name="Ellie Larson" userId="1315443f-72ee-4028-9982-87eba1fe48b1" providerId="ADAL" clId="{AB28EA3F-EEB8-40CF-BA84-CA5266F1BD4C}" dt="2024-02-26T16:10:44.404" v="418" actId="14826"/>
          <ac:picMkLst>
            <pc:docMk/>
            <pc:sldMk cId="4025913779" sldId="2147471098"/>
            <ac:picMk id="5" creationId="{7421CEC8-50DF-FF03-961A-41ECDF11BE41}"/>
          </ac:picMkLst>
        </pc:picChg>
        <pc:picChg chg="add mod">
          <ac:chgData name="Ellie Larson" userId="1315443f-72ee-4028-9982-87eba1fe48b1" providerId="ADAL" clId="{AB28EA3F-EEB8-40CF-BA84-CA5266F1BD4C}" dt="2024-02-26T16:16:55.317" v="592" actId="1440"/>
          <ac:picMkLst>
            <pc:docMk/>
            <pc:sldMk cId="4025913779" sldId="2147471098"/>
            <ac:picMk id="7" creationId="{F1BC41A6-6786-B7B2-1493-4AE8138117FF}"/>
          </ac:picMkLst>
        </pc:picChg>
      </pc:sldChg>
      <pc:sldChg chg="delSp modSp mod setBg">
        <pc:chgData name="Ellie Larson" userId="1315443f-72ee-4028-9982-87eba1fe48b1" providerId="ADAL" clId="{AB28EA3F-EEB8-40CF-BA84-CA5266F1BD4C}" dt="2024-02-26T16:24:32.846" v="1071"/>
        <pc:sldMkLst>
          <pc:docMk/>
          <pc:sldMk cId="2395222750" sldId="2147471099"/>
        </pc:sldMkLst>
        <pc:spChg chg="del">
          <ac:chgData name="Ellie Larson" userId="1315443f-72ee-4028-9982-87eba1fe48b1" providerId="ADAL" clId="{AB28EA3F-EEB8-40CF-BA84-CA5266F1BD4C}" dt="2024-02-25T23:18:48.577" v="14" actId="478"/>
          <ac:spMkLst>
            <pc:docMk/>
            <pc:sldMk cId="2395222750" sldId="2147471099"/>
            <ac:spMk id="15" creationId="{07F0CCDC-C897-77E7-CF72-E70BA55DF3DE}"/>
          </ac:spMkLst>
        </pc:spChg>
        <pc:picChg chg="mod">
          <ac:chgData name="Ellie Larson" userId="1315443f-72ee-4028-9982-87eba1fe48b1" providerId="ADAL" clId="{AB28EA3F-EEB8-40CF-BA84-CA5266F1BD4C}" dt="2024-02-25T23:19:00.866" v="16" actId="1076"/>
          <ac:picMkLst>
            <pc:docMk/>
            <pc:sldMk cId="2395222750" sldId="2147471099"/>
            <ac:picMk id="12" creationId="{4AFD8F54-0107-0975-06DA-ADEDAD6ED740}"/>
          </ac:picMkLst>
        </pc:picChg>
      </pc:sldChg>
      <pc:sldChg chg="addSp modSp mod setBg modClrScheme chgLayout">
        <pc:chgData name="Ellie Larson" userId="1315443f-72ee-4028-9982-87eba1fe48b1" providerId="ADAL" clId="{AB28EA3F-EEB8-40CF-BA84-CA5266F1BD4C}" dt="2024-02-27T21:30:32.149" v="1239" actId="14100"/>
        <pc:sldMkLst>
          <pc:docMk/>
          <pc:sldMk cId="4075026123" sldId="2147471100"/>
        </pc:sldMkLst>
        <pc:spChg chg="mod ord">
          <ac:chgData name="Ellie Larson" userId="1315443f-72ee-4028-9982-87eba1fe48b1" providerId="ADAL" clId="{AB28EA3F-EEB8-40CF-BA84-CA5266F1BD4C}" dt="2024-02-26T16:05:35.037" v="369" actId="2711"/>
          <ac:spMkLst>
            <pc:docMk/>
            <pc:sldMk cId="4075026123" sldId="2147471100"/>
            <ac:spMk id="2" creationId="{F4C4DB70-2DD0-2BA6-AC57-47F420265961}"/>
          </ac:spMkLst>
        </pc:spChg>
        <pc:spChg chg="mod ord">
          <ac:chgData name="Ellie Larson" userId="1315443f-72ee-4028-9982-87eba1fe48b1" providerId="ADAL" clId="{AB28EA3F-EEB8-40CF-BA84-CA5266F1BD4C}" dt="2024-02-27T21:30:32.149" v="1239" actId="14100"/>
          <ac:spMkLst>
            <pc:docMk/>
            <pc:sldMk cId="4075026123" sldId="2147471100"/>
            <ac:spMk id="3" creationId="{1D9C9122-D1CA-CBD4-DE62-5A6AA7177101}"/>
          </ac:spMkLst>
        </pc:spChg>
        <pc:spChg chg="add mod">
          <ac:chgData name="Ellie Larson" userId="1315443f-72ee-4028-9982-87eba1fe48b1" providerId="ADAL" clId="{AB28EA3F-EEB8-40CF-BA84-CA5266F1BD4C}" dt="2024-02-26T16:19:26.623" v="690" actId="114"/>
          <ac:spMkLst>
            <pc:docMk/>
            <pc:sldMk cId="4075026123" sldId="2147471100"/>
            <ac:spMk id="6" creationId="{DE76BA87-616E-E3B7-819E-2C64EC39EA6E}"/>
          </ac:spMkLst>
        </pc:spChg>
        <pc:picChg chg="add mod">
          <ac:chgData name="Ellie Larson" userId="1315443f-72ee-4028-9982-87eba1fe48b1" providerId="ADAL" clId="{AB28EA3F-EEB8-40CF-BA84-CA5266F1BD4C}" dt="2024-02-26T16:18:48.417" v="686" actId="1440"/>
          <ac:picMkLst>
            <pc:docMk/>
            <pc:sldMk cId="4075026123" sldId="2147471100"/>
            <ac:picMk id="5" creationId="{9A78C651-0678-F27C-B749-F47A6693F4E2}"/>
          </ac:picMkLst>
        </pc:picChg>
      </pc:sldChg>
      <pc:sldChg chg="modSp mod setBg">
        <pc:chgData name="Ellie Larson" userId="1315443f-72ee-4028-9982-87eba1fe48b1" providerId="ADAL" clId="{AB28EA3F-EEB8-40CF-BA84-CA5266F1BD4C}" dt="2024-02-27T21:30:07.152" v="1237" actId="403"/>
        <pc:sldMkLst>
          <pc:docMk/>
          <pc:sldMk cId="3942776856" sldId="2147471101"/>
        </pc:sldMkLst>
        <pc:spChg chg="mod">
          <ac:chgData name="Ellie Larson" userId="1315443f-72ee-4028-9982-87eba1fe48b1" providerId="ADAL" clId="{AB28EA3F-EEB8-40CF-BA84-CA5266F1BD4C}" dt="2024-02-26T16:05:09.183" v="367" actId="2711"/>
          <ac:spMkLst>
            <pc:docMk/>
            <pc:sldMk cId="3942776856" sldId="2147471101"/>
            <ac:spMk id="2" creationId="{49059B0C-FE2C-CE9A-4655-E6A9B97B00D9}"/>
          </ac:spMkLst>
        </pc:spChg>
        <pc:spChg chg="mod">
          <ac:chgData name="Ellie Larson" userId="1315443f-72ee-4028-9982-87eba1fe48b1" providerId="ADAL" clId="{AB28EA3F-EEB8-40CF-BA84-CA5266F1BD4C}" dt="2024-02-27T21:30:07.152" v="1237" actId="403"/>
          <ac:spMkLst>
            <pc:docMk/>
            <pc:sldMk cId="3942776856" sldId="2147471101"/>
            <ac:spMk id="3" creationId="{31911724-8B4D-22AA-6303-DFEE25B23DCE}"/>
          </ac:spMkLst>
        </pc:spChg>
      </pc:sldChg>
      <pc:sldChg chg="delSp modSp add mod">
        <pc:chgData name="Ellie Larson" userId="1315443f-72ee-4028-9982-87eba1fe48b1" providerId="ADAL" clId="{AB28EA3F-EEB8-40CF-BA84-CA5266F1BD4C}" dt="2024-02-26T15:57:27.954" v="353" actId="27636"/>
        <pc:sldMkLst>
          <pc:docMk/>
          <pc:sldMk cId="1276078445" sldId="2147471102"/>
        </pc:sldMkLst>
        <pc:spChg chg="mod">
          <ac:chgData name="Ellie Larson" userId="1315443f-72ee-4028-9982-87eba1fe48b1" providerId="ADAL" clId="{AB28EA3F-EEB8-40CF-BA84-CA5266F1BD4C}" dt="2024-02-26T15:43:28.103" v="274" actId="20577"/>
          <ac:spMkLst>
            <pc:docMk/>
            <pc:sldMk cId="1276078445" sldId="2147471102"/>
            <ac:spMk id="2" creationId="{32646711-A38C-D503-C24E-76B6D47CC931}"/>
          </ac:spMkLst>
        </pc:spChg>
        <pc:spChg chg="mod">
          <ac:chgData name="Ellie Larson" userId="1315443f-72ee-4028-9982-87eba1fe48b1" providerId="ADAL" clId="{AB28EA3F-EEB8-40CF-BA84-CA5266F1BD4C}" dt="2024-02-26T15:44:28.237" v="288" actId="1076"/>
          <ac:spMkLst>
            <pc:docMk/>
            <pc:sldMk cId="1276078445" sldId="2147471102"/>
            <ac:spMk id="4" creationId="{F3034B09-7E17-A05C-CADC-08221646D484}"/>
          </ac:spMkLst>
        </pc:spChg>
        <pc:spChg chg="mod">
          <ac:chgData name="Ellie Larson" userId="1315443f-72ee-4028-9982-87eba1fe48b1" providerId="ADAL" clId="{AB28EA3F-EEB8-40CF-BA84-CA5266F1BD4C}" dt="2024-02-26T15:57:27.954" v="353" actId="27636"/>
          <ac:spMkLst>
            <pc:docMk/>
            <pc:sldMk cId="1276078445" sldId="2147471102"/>
            <ac:spMk id="10" creationId="{1DC03F52-6F58-01CD-3596-81DCA209CDE5}"/>
          </ac:spMkLst>
        </pc:spChg>
        <pc:spChg chg="del mod">
          <ac:chgData name="Ellie Larson" userId="1315443f-72ee-4028-9982-87eba1fe48b1" providerId="ADAL" clId="{AB28EA3F-EEB8-40CF-BA84-CA5266F1BD4C}" dt="2024-02-26T15:41:18.805" v="195"/>
          <ac:spMkLst>
            <pc:docMk/>
            <pc:sldMk cId="1276078445" sldId="2147471102"/>
            <ac:spMk id="12" creationId="{297F99AE-84F5-17B3-FBBE-75A9A9BD65BB}"/>
          </ac:spMkLst>
        </pc:spChg>
        <pc:spChg chg="mod">
          <ac:chgData name="Ellie Larson" userId="1315443f-72ee-4028-9982-87eba1fe48b1" providerId="ADAL" clId="{AB28EA3F-EEB8-40CF-BA84-CA5266F1BD4C}" dt="2024-02-26T15:40:13.232" v="190" actId="20577"/>
          <ac:spMkLst>
            <pc:docMk/>
            <pc:sldMk cId="1276078445" sldId="2147471102"/>
            <ac:spMk id="17" creationId="{D949CBC7-B630-C5BB-9327-15AF3B69ED02}"/>
          </ac:spMkLst>
        </pc:spChg>
        <pc:picChg chg="del">
          <ac:chgData name="Ellie Larson" userId="1315443f-72ee-4028-9982-87eba1fe48b1" providerId="ADAL" clId="{AB28EA3F-EEB8-40CF-BA84-CA5266F1BD4C}" dt="2024-02-26T15:40:15.401" v="191" actId="478"/>
          <ac:picMkLst>
            <pc:docMk/>
            <pc:sldMk cId="1276078445" sldId="2147471102"/>
            <ac:picMk id="16" creationId="{1C18A5B9-25C1-5465-C1EE-72880DBE8770}"/>
          </ac:picMkLst>
        </pc:picChg>
      </pc:sldChg>
    </pc:docChg>
  </pc:docChgLst>
  <pc:docChgLst>
    <pc:chgData name="Ellie Larson" userId="S::ellie@ethics.org::1315443f-72ee-4028-9982-87eba1fe48b1" providerId="AD" clId="Web-{DE9CBAB3-82D0-619F-88CC-2E35F1405FBA}"/>
    <pc:docChg chg="addSld modSld">
      <pc:chgData name="Ellie Larson" userId="S::ellie@ethics.org::1315443f-72ee-4028-9982-87eba1fe48b1" providerId="AD" clId="Web-{DE9CBAB3-82D0-619F-88CC-2E35F1405FBA}" dt="2024-02-23T20:27:06.550" v="2"/>
      <pc:docMkLst>
        <pc:docMk/>
      </pc:docMkLst>
      <pc:sldChg chg="addSp delSp modSp">
        <pc:chgData name="Ellie Larson" userId="S::ellie@ethics.org::1315443f-72ee-4028-9982-87eba1fe48b1" providerId="AD" clId="Web-{DE9CBAB3-82D0-619F-88CC-2E35F1405FBA}" dt="2024-02-23T20:26:57.800" v="1"/>
        <pc:sldMkLst>
          <pc:docMk/>
          <pc:sldMk cId="2310747701" sldId="2081"/>
        </pc:sldMkLst>
        <pc:graphicFrameChg chg="add del mod">
          <ac:chgData name="Ellie Larson" userId="S::ellie@ethics.org::1315443f-72ee-4028-9982-87eba1fe48b1" providerId="AD" clId="Web-{DE9CBAB3-82D0-619F-88CC-2E35F1405FBA}" dt="2024-02-23T20:26:57.800" v="1"/>
          <ac:graphicFrameMkLst>
            <pc:docMk/>
            <pc:sldMk cId="2310747701" sldId="2081"/>
            <ac:graphicFrameMk id="6" creationId="{809D6299-6356-E167-92F3-17953A7EB771}"/>
          </ac:graphicFrameMkLst>
        </pc:graphicFrameChg>
      </pc:sldChg>
      <pc:sldChg chg="add">
        <pc:chgData name="Ellie Larson" userId="S::ellie@ethics.org::1315443f-72ee-4028-9982-87eba1fe48b1" providerId="AD" clId="Web-{DE9CBAB3-82D0-619F-88CC-2E35F1405FBA}" dt="2024-02-23T20:27:06.550" v="2"/>
        <pc:sldMkLst>
          <pc:docMk/>
          <pc:sldMk cId="4025913779" sldId="2147471098"/>
        </pc:sldMkLst>
      </pc:sldChg>
      <pc:sldMasterChg chg="addSldLayout">
        <pc:chgData name="Ellie Larson" userId="S::ellie@ethics.org::1315443f-72ee-4028-9982-87eba1fe48b1" providerId="AD" clId="Web-{DE9CBAB3-82D0-619F-88CC-2E35F1405FBA}" dt="2024-02-23T20:27:06.550" v="2"/>
        <pc:sldMasterMkLst>
          <pc:docMk/>
          <pc:sldMasterMk cId="2032120022" sldId="2147483648"/>
        </pc:sldMasterMkLst>
        <pc:sldLayoutChg chg="add">
          <pc:chgData name="Ellie Larson" userId="S::ellie@ethics.org::1315443f-72ee-4028-9982-87eba1fe48b1" providerId="AD" clId="Web-{DE9CBAB3-82D0-619F-88CC-2E35F1405FBA}" dt="2024-02-23T20:27:06.550" v="2"/>
          <pc:sldLayoutMkLst>
            <pc:docMk/>
            <pc:sldMasterMk cId="2032120022" sldId="2147483648"/>
            <pc:sldLayoutMk cId="3026708136"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7A562-7A50-44D5-A5E0-5EB8279DE6B7}"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B5D8E-D066-4B96-B0CE-CC5BFE393135}" type="slidenum">
              <a:rPr lang="en-US" smtClean="0"/>
              <a:t>‹#›</a:t>
            </a:fld>
            <a:endParaRPr lang="en-US"/>
          </a:p>
        </p:txBody>
      </p:sp>
    </p:spTree>
    <p:extLst>
      <p:ext uri="{BB962C8B-B14F-4D97-AF65-F5344CB8AC3E}">
        <p14:creationId xmlns:p14="http://schemas.microsoft.com/office/powerpoint/2010/main" val="387237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sz="1400" b="1">
                <a:solidFill>
                  <a:srgbClr val="13526C"/>
                </a:solidFill>
                <a:latin typeface="Arial" panose="020B0604020202020204" pitchFamily="34" charset="0"/>
                <a:cs typeface="Arial" panose="020B0604020202020204" pitchFamily="34" charset="0"/>
              </a:rPr>
              <a:t>Charge </a:t>
            </a:r>
          </a:p>
          <a:p>
            <a:pPr>
              <a:lnSpc>
                <a:spcPct val="100000"/>
              </a:lnSpc>
              <a:spcBef>
                <a:spcPts val="0"/>
              </a:spcBef>
              <a:spcAft>
                <a:spcPts val="0"/>
              </a:spcAft>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Despite the current public debate (particularly in the US) about the role of the private sector in environmental, social and governance concerns, </a:t>
            </a:r>
            <a:r>
              <a:rPr lang="en-US" sz="1200" b="1" i="1">
                <a:solidFill>
                  <a:schemeClr val="tx1"/>
                </a:solidFill>
                <a:latin typeface="Arial" panose="020B0604020202020204" pitchFamily="34" charset="0"/>
                <a:ea typeface="Calibri" panose="020F0502020204030204" pitchFamily="34" charset="0"/>
                <a:cs typeface="Arial" panose="020B0604020202020204" pitchFamily="34" charset="0"/>
              </a:rPr>
              <a:t>business has a unique and essential role in addressing the challenges of our world</a:t>
            </a: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 Corporations (of all types and sizes) also have an ethical obligation to positively impact their stakeholders. </a:t>
            </a:r>
          </a:p>
          <a:p>
            <a:pPr>
              <a:lnSpc>
                <a:spcPct val="100000"/>
              </a:lnSpc>
              <a:spcBef>
                <a:spcPts val="0"/>
              </a:spcBef>
              <a:spcAft>
                <a:spcPts val="0"/>
              </a:spcAft>
            </a:pPr>
            <a:endParaRPr lang="en-US" b="1">
              <a:solidFill>
                <a:srgbClr val="163D80"/>
              </a:solidFill>
              <a:latin typeface="Arial" panose="020B0604020202020204" pitchFamily="34" charset="0"/>
              <a:cs typeface="Arial" panose="020B0604020202020204" pitchFamily="34" charset="0"/>
            </a:endParaRPr>
          </a:p>
          <a:p>
            <a:pPr>
              <a:lnSpc>
                <a:spcPct val="100000"/>
              </a:lnSpc>
              <a:spcBef>
                <a:spcPts val="0"/>
              </a:spcBef>
              <a:spcAft>
                <a:spcPts val="0"/>
              </a:spcAft>
            </a:pPr>
            <a:r>
              <a:rPr lang="en-US" sz="1400" b="1">
                <a:solidFill>
                  <a:srgbClr val="13526C"/>
                </a:solidFill>
                <a:latin typeface="Arial" panose="020B0604020202020204" pitchFamily="34" charset="0"/>
                <a:cs typeface="Arial" panose="020B0604020202020204" pitchFamily="34" charset="0"/>
              </a:rPr>
              <a:t>Goals</a:t>
            </a:r>
          </a:p>
          <a:p>
            <a:pPr>
              <a:lnSpc>
                <a:spcPct val="107000"/>
              </a:lnSpc>
              <a:spcBef>
                <a:spcPts val="0"/>
              </a:spcBef>
              <a:spcAft>
                <a:spcPts val="0"/>
              </a:spcAft>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The Commission was convened to provide:</a:t>
            </a:r>
          </a:p>
          <a:p>
            <a:pPr>
              <a:lnSpc>
                <a:spcPct val="107000"/>
              </a:lnSpc>
              <a:spcBef>
                <a:spcPts val="0"/>
              </a:spcBef>
              <a:spcAft>
                <a:spcPts val="0"/>
              </a:spcAft>
            </a:pPr>
            <a:endParaRPr lang="en-US" sz="105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A charge to the business community, defining corporate impact on key stakeholders (internally and externally) as an ethics issue;  </a:t>
            </a:r>
          </a:p>
          <a:p>
            <a:pPr marL="456565">
              <a:lnSpc>
                <a:spcPct val="107000"/>
              </a:lnSpc>
              <a:spcBef>
                <a:spcPts val="0"/>
              </a:spcBef>
              <a:spcAft>
                <a:spcPts val="0"/>
              </a:spcAft>
            </a:pPr>
            <a:endParaRPr lang="en-US" sz="105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A definition of “business integrity” and evidence that it drives opportunity and long-term success, while addressing risk; </a:t>
            </a:r>
          </a:p>
          <a:p>
            <a:pPr marL="342265" indent="-342265">
              <a:lnSpc>
                <a:spcPct val="107000"/>
              </a:lnSpc>
              <a:spcBef>
                <a:spcPts val="0"/>
              </a:spcBef>
              <a:spcAft>
                <a:spcPts val="0"/>
              </a:spcAft>
              <a:buFont typeface="Symbol" panose="05050102010706020507" pitchFamily="18" charset="2"/>
              <a:buChar char=""/>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Principles to help companies integrate environmental, social and governance priorities into their strategy and operations, then and measure, communicate and report on progress;</a:t>
            </a:r>
          </a:p>
          <a:p>
            <a:pPr>
              <a:lnSpc>
                <a:spcPct val="107000"/>
              </a:lnSpc>
              <a:spcBef>
                <a:spcPts val="0"/>
              </a:spcBef>
              <a:spcAft>
                <a:spcPts val="0"/>
              </a:spcAft>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Leading practices to highlight how business integrity principles can generate business opportunities and drive transparency;</a:t>
            </a:r>
          </a:p>
          <a:p>
            <a:pPr>
              <a:lnSpc>
                <a:spcPct val="107000"/>
              </a:lnSpc>
              <a:spcBef>
                <a:spcPts val="0"/>
              </a:spcBef>
              <a:spcAft>
                <a:spcPts val="0"/>
              </a:spcAft>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Guidance for business leaders who encounter competing priorities and difficult or novel questions as they holistically implement business integrity in their strategy and operations; and</a:t>
            </a:r>
          </a:p>
          <a:p>
            <a:pPr>
              <a:lnSpc>
                <a:spcPct val="107000"/>
              </a:lnSpc>
              <a:spcBef>
                <a:spcPts val="0"/>
              </a:spcBef>
              <a:spcAft>
                <a:spcPts val="0"/>
              </a:spcAft>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Targeted, practical recommendations for key positions within organizations that drive success, e.g., chief legal officers/general counsels, chief financial officers, chief operating officers, and chief ethics &amp; compliance officers.</a:t>
            </a:r>
          </a:p>
          <a:p>
            <a:pPr marL="0" indent="0">
              <a:lnSpc>
                <a:spcPct val="107000"/>
              </a:lnSpc>
              <a:spcBef>
                <a:spcPts val="0"/>
              </a:spcBef>
              <a:spcAft>
                <a:spcPts val="0"/>
              </a:spcAft>
              <a:buFont typeface="Symbol" panose="05050102010706020507" pitchFamily="18" charset="2"/>
              <a:buNone/>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1F2FC09-0AA3-4CC6-9946-DFA32E440E9E}" type="slidenum">
              <a:rPr lang="en-US" smtClean="0"/>
              <a:t>3</a:t>
            </a:fld>
            <a:endParaRPr lang="en-US"/>
          </a:p>
        </p:txBody>
      </p:sp>
    </p:spTree>
    <p:extLst>
      <p:ext uri="{BB962C8B-B14F-4D97-AF65-F5344CB8AC3E}">
        <p14:creationId xmlns:p14="http://schemas.microsoft.com/office/powerpoint/2010/main" val="343010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5125E-2EF4-669B-6DB2-EAFB7C5CB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BA804-F297-951E-D25F-25C6EC62D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10E2F-2CEB-A3F4-4659-066B5C299363}"/>
              </a:ext>
            </a:extLst>
          </p:cNvPr>
          <p:cNvSpPr>
            <a:spLocks noGrp="1"/>
          </p:cNvSpPr>
          <p:nvPr>
            <p:ph type="body" idx="1"/>
          </p:nvPr>
        </p:nvSpPr>
        <p:spPr/>
        <p:txBody>
          <a:bodyPr/>
          <a:lstStyle/>
          <a:p>
            <a:pPr>
              <a:lnSpc>
                <a:spcPct val="100000"/>
              </a:lnSpc>
              <a:spcBef>
                <a:spcPts val="0"/>
              </a:spcBef>
              <a:spcAft>
                <a:spcPts val="0"/>
              </a:spcAft>
            </a:pPr>
            <a:r>
              <a:rPr lang="en-US" sz="1400" b="1">
                <a:solidFill>
                  <a:srgbClr val="13526C"/>
                </a:solidFill>
                <a:latin typeface="Arial" panose="020B0604020202020204" pitchFamily="34" charset="0"/>
                <a:cs typeface="Arial" panose="020B0604020202020204" pitchFamily="34" charset="0"/>
              </a:rPr>
              <a:t>Charge </a:t>
            </a:r>
          </a:p>
          <a:p>
            <a:pPr>
              <a:lnSpc>
                <a:spcPct val="100000"/>
              </a:lnSpc>
              <a:spcBef>
                <a:spcPts val="0"/>
              </a:spcBef>
              <a:spcAft>
                <a:spcPts val="0"/>
              </a:spcAft>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Despite the current public debate (particularly in the US) about the role of the private sector in environmental, social and governance concerns, </a:t>
            </a:r>
            <a:r>
              <a:rPr lang="en-US" sz="1200" b="1" i="1">
                <a:solidFill>
                  <a:schemeClr val="tx1"/>
                </a:solidFill>
                <a:latin typeface="Arial" panose="020B0604020202020204" pitchFamily="34" charset="0"/>
                <a:ea typeface="Calibri" panose="020F0502020204030204" pitchFamily="34" charset="0"/>
                <a:cs typeface="Arial" panose="020B0604020202020204" pitchFamily="34" charset="0"/>
              </a:rPr>
              <a:t>business has a unique and essential role in addressing the challenges of our world</a:t>
            </a: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 Corporations (of all types and sizes) also have an ethical obligation to positively impact their stakeholders. </a:t>
            </a:r>
          </a:p>
          <a:p>
            <a:pPr>
              <a:lnSpc>
                <a:spcPct val="100000"/>
              </a:lnSpc>
              <a:spcBef>
                <a:spcPts val="0"/>
              </a:spcBef>
              <a:spcAft>
                <a:spcPts val="0"/>
              </a:spcAft>
            </a:pPr>
            <a:endParaRPr lang="en-US" b="1">
              <a:solidFill>
                <a:srgbClr val="163D80"/>
              </a:solidFill>
              <a:latin typeface="Arial" panose="020B0604020202020204" pitchFamily="34" charset="0"/>
              <a:cs typeface="Arial" panose="020B0604020202020204" pitchFamily="34" charset="0"/>
            </a:endParaRPr>
          </a:p>
          <a:p>
            <a:pPr>
              <a:lnSpc>
                <a:spcPct val="100000"/>
              </a:lnSpc>
              <a:spcBef>
                <a:spcPts val="0"/>
              </a:spcBef>
              <a:spcAft>
                <a:spcPts val="0"/>
              </a:spcAft>
            </a:pPr>
            <a:r>
              <a:rPr lang="en-US" sz="1400" b="1">
                <a:solidFill>
                  <a:srgbClr val="13526C"/>
                </a:solidFill>
                <a:latin typeface="Arial" panose="020B0604020202020204" pitchFamily="34" charset="0"/>
                <a:cs typeface="Arial" panose="020B0604020202020204" pitchFamily="34" charset="0"/>
              </a:rPr>
              <a:t>Goals</a:t>
            </a:r>
          </a:p>
          <a:p>
            <a:pPr>
              <a:lnSpc>
                <a:spcPct val="107000"/>
              </a:lnSpc>
              <a:spcBef>
                <a:spcPts val="0"/>
              </a:spcBef>
              <a:spcAft>
                <a:spcPts val="0"/>
              </a:spcAft>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The Commission was convened to provide:</a:t>
            </a:r>
          </a:p>
          <a:p>
            <a:pPr>
              <a:lnSpc>
                <a:spcPct val="107000"/>
              </a:lnSpc>
              <a:spcBef>
                <a:spcPts val="0"/>
              </a:spcBef>
              <a:spcAft>
                <a:spcPts val="0"/>
              </a:spcAft>
            </a:pPr>
            <a:endParaRPr lang="en-US" sz="105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A charge to the business community, defining corporate impact on key stakeholders (internally and externally) as an ethics issue;  </a:t>
            </a:r>
          </a:p>
          <a:p>
            <a:pPr marL="456565">
              <a:lnSpc>
                <a:spcPct val="107000"/>
              </a:lnSpc>
              <a:spcBef>
                <a:spcPts val="0"/>
              </a:spcBef>
              <a:spcAft>
                <a:spcPts val="0"/>
              </a:spcAft>
            </a:pPr>
            <a:endParaRPr lang="en-US" sz="105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A definition of “business integrity” and evidence that it drives opportunity and long-term success, while addressing risk; </a:t>
            </a:r>
          </a:p>
          <a:p>
            <a:pPr marL="342265" indent="-342265">
              <a:lnSpc>
                <a:spcPct val="107000"/>
              </a:lnSpc>
              <a:spcBef>
                <a:spcPts val="0"/>
              </a:spcBef>
              <a:spcAft>
                <a:spcPts val="0"/>
              </a:spcAft>
              <a:buFont typeface="Symbol" panose="05050102010706020507" pitchFamily="18" charset="2"/>
              <a:buChar char=""/>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Principles to help companies integrate environmental, social and governance priorities into their strategy and operations, then and measure, communicate and report on progress;</a:t>
            </a:r>
          </a:p>
          <a:p>
            <a:pPr>
              <a:lnSpc>
                <a:spcPct val="107000"/>
              </a:lnSpc>
              <a:spcBef>
                <a:spcPts val="0"/>
              </a:spcBef>
              <a:spcAft>
                <a:spcPts val="0"/>
              </a:spcAft>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Leading practices to highlight how business integrity principles can generate business opportunities and drive transparency;</a:t>
            </a:r>
          </a:p>
          <a:p>
            <a:pPr>
              <a:lnSpc>
                <a:spcPct val="107000"/>
              </a:lnSpc>
              <a:spcBef>
                <a:spcPts val="0"/>
              </a:spcBef>
              <a:spcAft>
                <a:spcPts val="0"/>
              </a:spcAft>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Guidance for business leaders who encounter competing priorities and difficult or novel questions as they holistically implement business integrity in their strategy and operations; and</a:t>
            </a:r>
          </a:p>
          <a:p>
            <a:pPr>
              <a:lnSpc>
                <a:spcPct val="107000"/>
              </a:lnSpc>
              <a:spcBef>
                <a:spcPts val="0"/>
              </a:spcBef>
              <a:spcAft>
                <a:spcPts val="0"/>
              </a:spcAft>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spcBef>
                <a:spcPts val="0"/>
              </a:spcBef>
              <a:spcAft>
                <a:spcPts val="0"/>
              </a:spcAft>
              <a:buFont typeface="Symbol" panose="05050102010706020507" pitchFamily="18" charset="2"/>
              <a:buChar char=""/>
            </a:pPr>
            <a:r>
              <a:rPr lang="en-US" sz="1200">
                <a:solidFill>
                  <a:schemeClr val="tx1"/>
                </a:solidFill>
                <a:latin typeface="Arial" panose="020B0604020202020204" pitchFamily="34" charset="0"/>
                <a:ea typeface="Calibri" panose="020F0502020204030204" pitchFamily="34" charset="0"/>
                <a:cs typeface="Arial" panose="020B0604020202020204" pitchFamily="34" charset="0"/>
              </a:rPr>
              <a:t>Targeted, practical recommendations for key positions within organizations that drive success, e.g., chief legal officers/general counsels, chief financial officers, chief operating officers, and chief ethics &amp; compliance officers.</a:t>
            </a:r>
          </a:p>
          <a:p>
            <a:pPr marL="0" indent="0">
              <a:lnSpc>
                <a:spcPct val="107000"/>
              </a:lnSpc>
              <a:spcBef>
                <a:spcPts val="0"/>
              </a:spcBef>
              <a:spcAft>
                <a:spcPts val="0"/>
              </a:spcAft>
              <a:buFont typeface="Symbol" panose="05050102010706020507" pitchFamily="18" charset="2"/>
              <a:buNone/>
            </a:pPr>
            <a:endParaRPr lang="en-US" sz="120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102B386F-7517-A0E8-9517-A68D15C97DFD}"/>
              </a:ext>
            </a:extLst>
          </p:cNvPr>
          <p:cNvSpPr>
            <a:spLocks noGrp="1"/>
          </p:cNvSpPr>
          <p:nvPr>
            <p:ph type="sldNum" sz="quarter" idx="5"/>
          </p:nvPr>
        </p:nvSpPr>
        <p:spPr/>
        <p:txBody>
          <a:bodyPr/>
          <a:lstStyle/>
          <a:p>
            <a:fld id="{31F2FC09-0AA3-4CC6-9946-DFA32E440E9E}" type="slidenum">
              <a:rPr lang="en-US" smtClean="0"/>
              <a:t>4</a:t>
            </a:fld>
            <a:endParaRPr lang="en-US"/>
          </a:p>
        </p:txBody>
      </p:sp>
    </p:spTree>
    <p:extLst>
      <p:ext uri="{BB962C8B-B14F-4D97-AF65-F5344CB8AC3E}">
        <p14:creationId xmlns:p14="http://schemas.microsoft.com/office/powerpoint/2010/main" val="422762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ECI’s premiere research publications is our Global Business Ethics Survey. The GBES is complimented by a collection of more targeted surveys and assessments that ECI has provided for our member organizations over the years, resulting in an unparalleled collection of data and information. This opportunity is about building on our history and this unique collection of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E6745-936C-4EC4-AF91-F5CA5EDB5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72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6CEF-A463-9571-86A8-465EA3FA5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C6B333-5EFC-B6DC-C35E-7EDA1BEC00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2EE58-1F26-B6C8-C329-52A4495FF42E}"/>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5" name="Footer Placeholder 4">
            <a:extLst>
              <a:ext uri="{FF2B5EF4-FFF2-40B4-BE49-F238E27FC236}">
                <a16:creationId xmlns:a16="http://schemas.microsoft.com/office/drawing/2014/main" id="{BE0074CA-3175-59E4-411A-53CDEB09C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8D3FF-AF33-76E1-C0DD-524540B36B0C}"/>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222728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6133-24EB-459D-D72A-2DBDE6BB21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CAB13-B0ED-177A-B939-ECE5F81F1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28010-1F68-A27F-9315-433F2C13BDD9}"/>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5" name="Footer Placeholder 4">
            <a:extLst>
              <a:ext uri="{FF2B5EF4-FFF2-40B4-BE49-F238E27FC236}">
                <a16:creationId xmlns:a16="http://schemas.microsoft.com/office/drawing/2014/main" id="{98D54E9D-9B01-460B-38F8-F6C257116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A253-18A5-8ADB-02B2-DBD3A60D0522}"/>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135971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483E5-542A-7098-0628-41DFB67DD5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CC3BA9-DC2D-99E4-CF96-D51A462A1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36086-894B-75E1-4B35-8BA3F5D63092}"/>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5" name="Footer Placeholder 4">
            <a:extLst>
              <a:ext uri="{FF2B5EF4-FFF2-40B4-BE49-F238E27FC236}">
                <a16:creationId xmlns:a16="http://schemas.microsoft.com/office/drawing/2014/main" id="{CD3E798F-4C3A-E24B-7C51-F022683B7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C895D-3B17-8207-196B-50A7E8FB8182}"/>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3836095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1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CADB95D6-5757-7336-5634-8F54538D6109}"/>
              </a:ext>
            </a:extLst>
          </p:cNvPr>
          <p:cNvSpPr>
            <a:spLocks noGrp="1"/>
          </p:cNvSpPr>
          <p:nvPr>
            <p:ph type="sldNum" sz="quarter" idx="12"/>
          </p:nvPr>
        </p:nvSpPr>
        <p:spPr>
          <a:xfrm>
            <a:off x="9090582" y="6492875"/>
            <a:ext cx="2743200" cy="365125"/>
          </a:xfrm>
          <a:prstGeom prst="rect">
            <a:avLst/>
          </a:prstGeom>
        </p:spPr>
        <p:txBody>
          <a:bodyPr/>
          <a:lstStyle>
            <a:lvl1pPr>
              <a:defRPr>
                <a:solidFill>
                  <a:srgbClr val="3B3A3B"/>
                </a:solidFill>
                <a:latin typeface="Arial" panose="020B0604020202020204" pitchFamily="34" charset="0"/>
                <a:cs typeface="Arial" panose="020B0604020202020204" pitchFamily="34" charset="0"/>
              </a:defRPr>
            </a:lvl1pPr>
          </a:lstStyle>
          <a:p>
            <a:fld id="{330EA680-D336-4FF7-8B7A-9848BB0A1C32}" type="slidenum">
              <a:rPr lang="en-US" smtClean="0"/>
              <a:pPr/>
              <a:t>‹#›</a:t>
            </a:fld>
            <a:endParaRPr lang="en-US"/>
          </a:p>
        </p:txBody>
      </p:sp>
      <p:sp>
        <p:nvSpPr>
          <p:cNvPr id="8" name="Title 1">
            <a:extLst>
              <a:ext uri="{FF2B5EF4-FFF2-40B4-BE49-F238E27FC236}">
                <a16:creationId xmlns:a16="http://schemas.microsoft.com/office/drawing/2014/main" id="{4C8413CB-D7EB-29CF-FC9B-DF51DB28E742}"/>
              </a:ext>
            </a:extLst>
          </p:cNvPr>
          <p:cNvSpPr>
            <a:spLocks noGrp="1"/>
          </p:cNvSpPr>
          <p:nvPr>
            <p:ph type="title"/>
          </p:nvPr>
        </p:nvSpPr>
        <p:spPr>
          <a:xfrm>
            <a:off x="838200" y="1114556"/>
            <a:ext cx="10515600" cy="1325563"/>
          </a:xfrm>
          <a:prstGeom prst="rect">
            <a:avLst/>
          </a:prstGeom>
        </p:spPr>
        <p:txBody>
          <a:bodyPr/>
          <a:lstStyle>
            <a:lvl1pPr>
              <a:defRPr b="1">
                <a:solidFill>
                  <a:srgbClr val="FEFEFE"/>
                </a:solidFill>
              </a:defRPr>
            </a:lvl1pPr>
          </a:lstStyle>
          <a:p>
            <a:r>
              <a:rPr lang="en-US"/>
              <a:t>Click to edit Master title style</a:t>
            </a:r>
          </a:p>
        </p:txBody>
      </p:sp>
    </p:spTree>
    <p:extLst>
      <p:ext uri="{BB962C8B-B14F-4D97-AF65-F5344CB8AC3E}">
        <p14:creationId xmlns:p14="http://schemas.microsoft.com/office/powerpoint/2010/main" val="302670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F5B6-FBCA-EB54-75D6-03E9F6E6D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606A71-35FC-B270-4D34-53118A06C8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93E37-265F-FA63-7B44-F76F1CD96868}"/>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5" name="Footer Placeholder 4">
            <a:extLst>
              <a:ext uri="{FF2B5EF4-FFF2-40B4-BE49-F238E27FC236}">
                <a16:creationId xmlns:a16="http://schemas.microsoft.com/office/drawing/2014/main" id="{0F4CF5E1-2241-BA6C-78CE-65DEFB4E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974D4-2A3B-0040-863D-F0035F71259A}"/>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59266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9707-2EB2-EFF0-9EBB-654D05B990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5DA56A-F17C-4519-6666-5FF3F3516E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FC4F0A-5306-62AF-E14E-1FD7E60E1E78}"/>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5" name="Footer Placeholder 4">
            <a:extLst>
              <a:ext uri="{FF2B5EF4-FFF2-40B4-BE49-F238E27FC236}">
                <a16:creationId xmlns:a16="http://schemas.microsoft.com/office/drawing/2014/main" id="{4DA22C7B-D69D-E454-ED25-EEA6D7DF7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EBBA0-42F2-DB89-F606-CD419563977C}"/>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210167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BDB6-1554-474E-8480-BDAED192B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4D381-7D30-0860-EF8E-EDBCA48CC8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C65AC-D992-4841-385A-15D99E942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91A174-2515-7F3C-3C53-504C1C7914AE}"/>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6" name="Footer Placeholder 5">
            <a:extLst>
              <a:ext uri="{FF2B5EF4-FFF2-40B4-BE49-F238E27FC236}">
                <a16:creationId xmlns:a16="http://schemas.microsoft.com/office/drawing/2014/main" id="{315CDA18-24D7-089D-CC1F-92B6D8C6C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98D41-23C8-47CE-8C05-994DF322C13C}"/>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362223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D61CB-0349-F482-4107-C73782411E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3F3251-9BC8-9D52-7330-2C8C1FFEBF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30D33B-8472-2781-5AF6-AB198C894E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4F3BB6-51D0-9BE1-B233-68A1F308C6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2F9888-0FF1-2184-206A-19248A166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0C92B0-BA13-F41C-5513-674E58ECA5AA}"/>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8" name="Footer Placeholder 7">
            <a:extLst>
              <a:ext uri="{FF2B5EF4-FFF2-40B4-BE49-F238E27FC236}">
                <a16:creationId xmlns:a16="http://schemas.microsoft.com/office/drawing/2014/main" id="{6647E905-C82B-E4FD-CC98-4F6A95A533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34F0F-826A-1DB7-94BD-57C9BD1D50FA}"/>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355755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C110-5044-3FBE-4FBE-D383AE85E6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9DFAD-6519-D629-A85B-12444B501830}"/>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4" name="Footer Placeholder 3">
            <a:extLst>
              <a:ext uri="{FF2B5EF4-FFF2-40B4-BE49-F238E27FC236}">
                <a16:creationId xmlns:a16="http://schemas.microsoft.com/office/drawing/2014/main" id="{88DD3BBD-3FAC-C657-5C1E-827B484983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DEE53B-E403-3197-6CEF-36427B1B0DF9}"/>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298865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9DEE9-8C5C-CF82-778B-6C781A1E3896}"/>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3" name="Footer Placeholder 2">
            <a:extLst>
              <a:ext uri="{FF2B5EF4-FFF2-40B4-BE49-F238E27FC236}">
                <a16:creationId xmlns:a16="http://schemas.microsoft.com/office/drawing/2014/main" id="{4C5E897F-8925-31F3-5D62-D9C6D71E0E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5009B9-04A7-A94C-518B-2DF7002FEAF8}"/>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22035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3C46-ECF0-F091-B3D3-2FAF57183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E0CD24-C4B1-D370-8084-827B6E1B22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718F06-F089-C67D-8CCC-9D8CD20F3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A1FA9-F3E6-CD2F-7AA0-4921AE144DF1}"/>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6" name="Footer Placeholder 5">
            <a:extLst>
              <a:ext uri="{FF2B5EF4-FFF2-40B4-BE49-F238E27FC236}">
                <a16:creationId xmlns:a16="http://schemas.microsoft.com/office/drawing/2014/main" id="{3451AC23-86F3-6932-0B89-4AEDC3CB6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1A19B-5247-FF4C-9C9E-432D708A2822}"/>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99257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7324-37B9-3139-8275-F07F0F9FF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FCFC8-D297-24AA-2BC7-FA06176A4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47A5ED-1ECF-1616-D9B8-074FF882C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4A3B7-55DA-C810-94E1-0DCD29899731}"/>
              </a:ext>
            </a:extLst>
          </p:cNvPr>
          <p:cNvSpPr>
            <a:spLocks noGrp="1"/>
          </p:cNvSpPr>
          <p:nvPr>
            <p:ph type="dt" sz="half" idx="10"/>
          </p:nvPr>
        </p:nvSpPr>
        <p:spPr/>
        <p:txBody>
          <a:bodyPr/>
          <a:lstStyle/>
          <a:p>
            <a:fld id="{C9ED8F89-2030-46CE-AE0C-8E049893979A}" type="datetimeFigureOut">
              <a:rPr lang="en-US" smtClean="0"/>
              <a:t>2/27/2024</a:t>
            </a:fld>
            <a:endParaRPr lang="en-US"/>
          </a:p>
        </p:txBody>
      </p:sp>
      <p:sp>
        <p:nvSpPr>
          <p:cNvPr id="6" name="Footer Placeholder 5">
            <a:extLst>
              <a:ext uri="{FF2B5EF4-FFF2-40B4-BE49-F238E27FC236}">
                <a16:creationId xmlns:a16="http://schemas.microsoft.com/office/drawing/2014/main" id="{E4B6FB99-BA30-D116-1B84-986993523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E7941-CEFF-3E99-0209-6AEC277109CC}"/>
              </a:ext>
            </a:extLst>
          </p:cNvPr>
          <p:cNvSpPr>
            <a:spLocks noGrp="1"/>
          </p:cNvSpPr>
          <p:nvPr>
            <p:ph type="sldNum" sz="quarter" idx="12"/>
          </p:nvPr>
        </p:nvSpPr>
        <p:spPr/>
        <p:txBody>
          <a:bodyPr/>
          <a:lstStyle/>
          <a:p>
            <a:fld id="{97F25278-FABD-435A-890A-6D55BADD9FAE}" type="slidenum">
              <a:rPr lang="en-US" smtClean="0"/>
              <a:t>‹#›</a:t>
            </a:fld>
            <a:endParaRPr lang="en-US"/>
          </a:p>
        </p:txBody>
      </p:sp>
    </p:spTree>
    <p:extLst>
      <p:ext uri="{BB962C8B-B14F-4D97-AF65-F5344CB8AC3E}">
        <p14:creationId xmlns:p14="http://schemas.microsoft.com/office/powerpoint/2010/main" val="308770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C3B81-D8AE-BD2E-5E2E-E7FBB3A0E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09379-8D4B-63C1-355D-CABA9C972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C66A3-929E-861A-6498-37D46B7B8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ED8F89-2030-46CE-AE0C-8E049893979A}" type="datetimeFigureOut">
              <a:rPr lang="en-US" smtClean="0"/>
              <a:t>2/27/2024</a:t>
            </a:fld>
            <a:endParaRPr lang="en-US"/>
          </a:p>
        </p:txBody>
      </p:sp>
      <p:sp>
        <p:nvSpPr>
          <p:cNvPr id="5" name="Footer Placeholder 4">
            <a:extLst>
              <a:ext uri="{FF2B5EF4-FFF2-40B4-BE49-F238E27FC236}">
                <a16:creationId xmlns:a16="http://schemas.microsoft.com/office/drawing/2014/main" id="{B046B449-73D1-0622-FBE5-E41A9B971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E76400-191D-F457-6C9C-9BE222EE6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F25278-FABD-435A-890A-6D55BADD9FAE}" type="slidenum">
              <a:rPr lang="en-US" smtClean="0"/>
              <a:t>‹#›</a:t>
            </a:fld>
            <a:endParaRPr lang="en-US"/>
          </a:p>
        </p:txBody>
      </p:sp>
    </p:spTree>
    <p:extLst>
      <p:ext uri="{BB962C8B-B14F-4D97-AF65-F5344CB8AC3E}">
        <p14:creationId xmlns:p14="http://schemas.microsoft.com/office/powerpoint/2010/main" val="2032120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7DE15-34A7-9387-ED41-3FC376CB40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CAD107F-E072-E335-C7FA-DE7044D824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35F0E94-8161-9239-0F5E-2C4FEE57585F}"/>
              </a:ext>
            </a:extLst>
          </p:cNvPr>
          <p:cNvSpPr>
            <a:spLocks noGrp="1"/>
          </p:cNvSpPr>
          <p:nvPr>
            <p:ph type="title"/>
          </p:nvPr>
        </p:nvSpPr>
        <p:spPr>
          <a:xfrm>
            <a:off x="838200" y="1108075"/>
            <a:ext cx="10515600" cy="1325563"/>
          </a:xfrm>
        </p:spPr>
        <p:txBody>
          <a:bodyPr>
            <a:normAutofit/>
          </a:bodyPr>
          <a:lstStyle/>
          <a:p>
            <a:r>
              <a:rPr lang="en-US" sz="4800" b="1" dirty="0">
                <a:solidFill>
                  <a:srgbClr val="13526C"/>
                </a:solidFill>
                <a:latin typeface="Arial" panose="020B0604020202020204" pitchFamily="34" charset="0"/>
                <a:cs typeface="Arial" panose="020B0604020202020204" pitchFamily="34" charset="0"/>
              </a:rPr>
              <a:t>ECI Update</a:t>
            </a:r>
          </a:p>
        </p:txBody>
      </p:sp>
      <p:sp>
        <p:nvSpPr>
          <p:cNvPr id="8" name="Text Placeholder 3">
            <a:extLst>
              <a:ext uri="{FF2B5EF4-FFF2-40B4-BE49-F238E27FC236}">
                <a16:creationId xmlns:a16="http://schemas.microsoft.com/office/drawing/2014/main" id="{E168E978-7999-F715-9043-1FA9AEC830EA}"/>
              </a:ext>
            </a:extLst>
          </p:cNvPr>
          <p:cNvSpPr>
            <a:spLocks noGrp="1"/>
          </p:cNvSpPr>
          <p:nvPr/>
        </p:nvSpPr>
        <p:spPr>
          <a:xfrm>
            <a:off x="838200" y="3385968"/>
            <a:ext cx="6191250" cy="362018"/>
          </a:xfrm>
          <a:prstGeom prst="rect">
            <a:avLst/>
          </a:prstGeom>
        </p:spPr>
        <p:txBody>
          <a:bodyPr vert="horz" lIns="91440" tIns="45720" rIns="91440" bIns="45720" rtlCol="0">
            <a:noAutofit/>
          </a:bodyPr>
          <a:lstStyle>
            <a:lvl1pPr marL="0" indent="0" algn="l" defTabSz="914400" rtl="0" eaLnBrk="1" latinLnBrk="0" hangingPunct="1">
              <a:lnSpc>
                <a:spcPts val="2300"/>
              </a:lnSpc>
              <a:spcBef>
                <a:spcPts val="0"/>
              </a:spcBef>
              <a:spcAft>
                <a:spcPts val="0"/>
              </a:spcAft>
              <a:buFont typeface="Arial" panose="020B0604020202020204" pitchFamily="34" charset="0"/>
              <a:buNone/>
              <a:defRPr sz="1700" b="0" kern="1200">
                <a:solidFill>
                  <a:srgbClr val="009EA3"/>
                </a:solidFill>
                <a:latin typeface="+mn-lt"/>
                <a:ea typeface="+mn-ea"/>
                <a:cs typeface="+mn-cs"/>
              </a:defRPr>
            </a:lvl1pPr>
            <a:lvl2pPr marL="457200" indent="0" algn="l" defTabSz="914400" rtl="0" eaLnBrk="1" latinLnBrk="0" hangingPunct="1">
              <a:lnSpc>
                <a:spcPct val="90000"/>
              </a:lnSpc>
              <a:spcBef>
                <a:spcPts val="500"/>
              </a:spcBef>
              <a:spcAft>
                <a:spcPts val="900"/>
              </a:spcAft>
              <a:buClr>
                <a:schemeClr val="bg2">
                  <a:lumMod val="60000"/>
                  <a:lumOff val="40000"/>
                </a:schemeClr>
              </a:buClr>
              <a:buSzPct val="95000"/>
              <a:buFont typeface=".Hiragino Kaku Gothic Interface W3"/>
              <a:buNone/>
              <a:defRPr sz="1800" b="0" kern="1200">
                <a:solidFill>
                  <a:schemeClr val="bg2"/>
                </a:solidFill>
                <a:latin typeface="+mn-lt"/>
                <a:ea typeface="+mn-ea"/>
                <a:cs typeface="+mn-cs"/>
              </a:defRPr>
            </a:lvl2pPr>
            <a:lvl3pPr marL="365760" indent="-164592" algn="l"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Char char="•"/>
              <a:defRPr sz="1800" b="0" kern="1200">
                <a:solidFill>
                  <a:schemeClr val="bg2"/>
                </a:solidFill>
                <a:latin typeface="+mn-lt"/>
                <a:ea typeface="+mn-ea"/>
                <a:cs typeface="+mn-cs"/>
              </a:defRPr>
            </a:lvl3pPr>
            <a:lvl4pPr marL="548640" indent="-164592" algn="l" defTabSz="914400" rtl="0" eaLnBrk="1" latinLnBrk="0" hangingPunct="1">
              <a:lnSpc>
                <a:spcPct val="90000"/>
              </a:lnSpc>
              <a:spcBef>
                <a:spcPts val="500"/>
              </a:spcBef>
              <a:spcAft>
                <a:spcPts val="900"/>
              </a:spcAft>
              <a:buClr>
                <a:schemeClr val="bg2">
                  <a:lumMod val="60000"/>
                  <a:lumOff val="40000"/>
                </a:schemeClr>
              </a:buClr>
              <a:buSzPct val="100000"/>
              <a:buFont typeface=".Hiragino Kaku Gothic Interface W3"/>
              <a:buChar char="▫"/>
              <a:defRPr sz="1800" b="0" kern="1200">
                <a:solidFill>
                  <a:schemeClr val="bg2"/>
                </a:solidFill>
                <a:latin typeface="+mn-lt"/>
                <a:ea typeface="+mn-ea"/>
                <a:cs typeface="+mn-cs"/>
              </a:defRPr>
            </a:lvl4pPr>
            <a:lvl5pPr marL="731520" indent="-164592" algn="l"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Char char="•"/>
              <a:defRPr sz="1800" b="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latin typeface="Arial" panose="020B0604020202020204" pitchFamily="34" charset="0"/>
                <a:cs typeface="Arial" panose="020B0604020202020204" pitchFamily="34" charset="0"/>
              </a:rPr>
              <a:t>Pat Harned, Ph.D.</a:t>
            </a:r>
          </a:p>
        </p:txBody>
      </p:sp>
      <p:sp>
        <p:nvSpPr>
          <p:cNvPr id="9" name="Text Placeholder 3">
            <a:extLst>
              <a:ext uri="{FF2B5EF4-FFF2-40B4-BE49-F238E27FC236}">
                <a16:creationId xmlns:a16="http://schemas.microsoft.com/office/drawing/2014/main" id="{0DE2E722-925A-7881-BF99-2AE861EEB260}"/>
              </a:ext>
            </a:extLst>
          </p:cNvPr>
          <p:cNvSpPr>
            <a:spLocks noGrp="1"/>
          </p:cNvSpPr>
          <p:nvPr/>
        </p:nvSpPr>
        <p:spPr>
          <a:xfrm>
            <a:off x="838200" y="3747986"/>
            <a:ext cx="9946064" cy="362018"/>
          </a:xfrm>
          <a:prstGeom prst="rect">
            <a:avLst/>
          </a:prstGeom>
        </p:spPr>
        <p:txBody>
          <a:bodyPr vert="horz" lIns="91440" tIns="45720" rIns="91440" bIns="45720" rtlCol="0">
            <a:noAutofit/>
          </a:bodyPr>
          <a:lstStyle>
            <a:lvl1pPr marL="0" indent="0" algn="l" defTabSz="914400" rtl="0" eaLnBrk="1" latinLnBrk="0" hangingPunct="1">
              <a:lnSpc>
                <a:spcPts val="2300"/>
              </a:lnSpc>
              <a:spcBef>
                <a:spcPts val="0"/>
              </a:spcBef>
              <a:spcAft>
                <a:spcPts val="0"/>
              </a:spcAft>
              <a:buFont typeface="Arial" panose="020B0604020202020204" pitchFamily="34" charset="0"/>
              <a:buNone/>
              <a:defRPr sz="1700" b="0" kern="1200">
                <a:solidFill>
                  <a:srgbClr val="009EA3"/>
                </a:solidFill>
                <a:latin typeface="+mn-lt"/>
                <a:ea typeface="+mn-ea"/>
                <a:cs typeface="+mn-cs"/>
              </a:defRPr>
            </a:lvl1pPr>
            <a:lvl2pPr marL="457200" indent="0" algn="l" defTabSz="914400" rtl="0" eaLnBrk="1" latinLnBrk="0" hangingPunct="1">
              <a:lnSpc>
                <a:spcPct val="90000"/>
              </a:lnSpc>
              <a:spcBef>
                <a:spcPts val="500"/>
              </a:spcBef>
              <a:spcAft>
                <a:spcPts val="900"/>
              </a:spcAft>
              <a:buClr>
                <a:schemeClr val="bg2">
                  <a:lumMod val="60000"/>
                  <a:lumOff val="40000"/>
                </a:schemeClr>
              </a:buClr>
              <a:buSzPct val="95000"/>
              <a:buFont typeface=".Hiragino Kaku Gothic Interface W3"/>
              <a:buNone/>
              <a:defRPr sz="1800" b="0" kern="1200">
                <a:solidFill>
                  <a:schemeClr val="bg2"/>
                </a:solidFill>
                <a:latin typeface="+mn-lt"/>
                <a:ea typeface="+mn-ea"/>
                <a:cs typeface="+mn-cs"/>
              </a:defRPr>
            </a:lvl2pPr>
            <a:lvl3pPr marL="365760" indent="-164592" algn="l"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Char char="•"/>
              <a:defRPr sz="1800" b="0" kern="1200">
                <a:solidFill>
                  <a:schemeClr val="bg2"/>
                </a:solidFill>
                <a:latin typeface="+mn-lt"/>
                <a:ea typeface="+mn-ea"/>
                <a:cs typeface="+mn-cs"/>
              </a:defRPr>
            </a:lvl3pPr>
            <a:lvl4pPr marL="548640" indent="-164592" algn="l" defTabSz="914400" rtl="0" eaLnBrk="1" latinLnBrk="0" hangingPunct="1">
              <a:lnSpc>
                <a:spcPct val="90000"/>
              </a:lnSpc>
              <a:spcBef>
                <a:spcPts val="500"/>
              </a:spcBef>
              <a:spcAft>
                <a:spcPts val="900"/>
              </a:spcAft>
              <a:buClr>
                <a:schemeClr val="bg2">
                  <a:lumMod val="60000"/>
                  <a:lumOff val="40000"/>
                </a:schemeClr>
              </a:buClr>
              <a:buSzPct val="100000"/>
              <a:buFont typeface=".Hiragino Kaku Gothic Interface W3"/>
              <a:buChar char="▫"/>
              <a:defRPr sz="1800" b="0" kern="1200">
                <a:solidFill>
                  <a:schemeClr val="bg2"/>
                </a:solidFill>
                <a:latin typeface="+mn-lt"/>
                <a:ea typeface="+mn-ea"/>
                <a:cs typeface="+mn-cs"/>
              </a:defRPr>
            </a:lvl4pPr>
            <a:lvl5pPr marL="731520" indent="-164592" algn="l"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Char char="•"/>
              <a:defRPr sz="1800" b="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latin typeface="Arial" panose="020B0604020202020204" pitchFamily="34" charset="0"/>
                <a:cs typeface="Arial" panose="020B0604020202020204" pitchFamily="34" charset="0"/>
              </a:rPr>
              <a:t>Chief Executive Officer, ECI (Ethics &amp; Compliance Initiative)</a:t>
            </a:r>
          </a:p>
        </p:txBody>
      </p:sp>
    </p:spTree>
    <p:extLst>
      <p:ext uri="{BB962C8B-B14F-4D97-AF65-F5344CB8AC3E}">
        <p14:creationId xmlns:p14="http://schemas.microsoft.com/office/powerpoint/2010/main" val="423576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86E1EC-B8E3-0F29-4AA1-BA4384EE2E3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966A058-CE6E-A59E-EB56-724265FF7B28}"/>
              </a:ext>
            </a:extLst>
          </p:cNvPr>
          <p:cNvSpPr/>
          <p:nvPr/>
        </p:nvSpPr>
        <p:spPr>
          <a:xfrm>
            <a:off x="792479" y="6096000"/>
            <a:ext cx="3033071" cy="345439"/>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uilding with a lot of windows&#10;&#10;Description automatically generated">
            <a:extLst>
              <a:ext uri="{FF2B5EF4-FFF2-40B4-BE49-F238E27FC236}">
                <a16:creationId xmlns:a16="http://schemas.microsoft.com/office/drawing/2014/main" id="{199D81C9-8E99-47FF-CBA7-99D6DEEB5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827" y="485774"/>
            <a:ext cx="3769820" cy="1969731"/>
          </a:xfrm>
          <a:prstGeom prst="rect">
            <a:avLst/>
          </a:prstGeom>
          <a:ln>
            <a:noFill/>
          </a:ln>
          <a:effectLst>
            <a:outerShdw blurRad="292100" dist="139700" dir="2700000" algn="tl" rotWithShape="0">
              <a:srgbClr val="333333">
                <a:alpha val="65000"/>
              </a:srgbClr>
            </a:outerShdw>
          </a:effectLst>
        </p:spPr>
      </p:pic>
      <p:pic>
        <p:nvPicPr>
          <p:cNvPr id="3" name="Picture 2" descr="A close-up of a logo&#10;&#10;Description automatically generated">
            <a:extLst>
              <a:ext uri="{FF2B5EF4-FFF2-40B4-BE49-F238E27FC236}">
                <a16:creationId xmlns:a16="http://schemas.microsoft.com/office/drawing/2014/main" id="{12538CFE-6B5D-B092-1BF4-869FD3DB5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614"/>
            <a:ext cx="7171218" cy="2382464"/>
          </a:xfrm>
          <a:prstGeom prst="rect">
            <a:avLst/>
          </a:prstGeom>
        </p:spPr>
      </p:pic>
      <p:sp>
        <p:nvSpPr>
          <p:cNvPr id="4" name="Subtitle 2">
            <a:extLst>
              <a:ext uri="{FF2B5EF4-FFF2-40B4-BE49-F238E27FC236}">
                <a16:creationId xmlns:a16="http://schemas.microsoft.com/office/drawing/2014/main" id="{BB9870C9-64FF-8092-B1E7-18F25C5F514E}"/>
              </a:ext>
            </a:extLst>
          </p:cNvPr>
          <p:cNvSpPr>
            <a:spLocks noGrp="1"/>
          </p:cNvSpPr>
          <p:nvPr/>
        </p:nvSpPr>
        <p:spPr>
          <a:xfrm>
            <a:off x="360978" y="2076892"/>
            <a:ext cx="6214781" cy="4513967"/>
          </a:xfrm>
          <a:prstGeom prst="rect">
            <a:avLst/>
          </a:prstGeom>
        </p:spPr>
        <p:txBody>
          <a:bodyPr vert="horz" lIns="91440" tIns="45720" rIns="91440" bIns="45720" rtlCol="0">
            <a:noAutofit/>
          </a:bodyPr>
          <a:lstStyle>
            <a:lvl1pPr marL="0" indent="0" algn="l" defTabSz="914400" rtl="0" eaLnBrk="1" latinLnBrk="0" hangingPunct="1">
              <a:lnSpc>
                <a:spcPts val="2500"/>
              </a:lnSpc>
              <a:spcBef>
                <a:spcPts val="1000"/>
              </a:spcBef>
              <a:spcAft>
                <a:spcPts val="900"/>
              </a:spcAft>
              <a:buFont typeface="Arial" panose="020B0604020202020204" pitchFamily="34" charset="0"/>
              <a:buNone/>
              <a:defRPr sz="2000" b="0" kern="1200">
                <a:solidFill>
                  <a:schemeClr val="bg2"/>
                </a:solidFill>
                <a:latin typeface="+mn-lt"/>
                <a:ea typeface="+mn-ea"/>
                <a:cs typeface="+mn-cs"/>
              </a:defRPr>
            </a:lvl1pPr>
            <a:lvl2pPr marL="457200" indent="0" algn="ctr" defTabSz="914400" rtl="0" eaLnBrk="1" latinLnBrk="0" hangingPunct="1">
              <a:lnSpc>
                <a:spcPct val="90000"/>
              </a:lnSpc>
              <a:spcBef>
                <a:spcPts val="500"/>
              </a:spcBef>
              <a:spcAft>
                <a:spcPts val="900"/>
              </a:spcAft>
              <a:buClr>
                <a:schemeClr val="bg2">
                  <a:lumMod val="60000"/>
                  <a:lumOff val="40000"/>
                </a:schemeClr>
              </a:buClr>
              <a:buSzPct val="95000"/>
              <a:buFont typeface=".Hiragino Kaku Gothic Interface W3"/>
              <a:buNone/>
              <a:defRPr sz="2000" b="0" kern="1200">
                <a:solidFill>
                  <a:schemeClr val="bg2"/>
                </a:solidFill>
                <a:latin typeface="+mn-lt"/>
                <a:ea typeface="+mn-ea"/>
                <a:cs typeface="+mn-cs"/>
              </a:defRPr>
            </a:lvl2pPr>
            <a:lvl3pPr marL="9144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800" b="0" kern="1200">
                <a:solidFill>
                  <a:schemeClr val="bg2"/>
                </a:solidFill>
                <a:latin typeface="+mn-lt"/>
                <a:ea typeface="+mn-ea"/>
                <a:cs typeface="+mn-cs"/>
              </a:defRPr>
            </a:lvl3pPr>
            <a:lvl4pPr marL="1371600" indent="0" algn="ctr" defTabSz="914400" rtl="0" eaLnBrk="1" latinLnBrk="0" hangingPunct="1">
              <a:lnSpc>
                <a:spcPct val="90000"/>
              </a:lnSpc>
              <a:spcBef>
                <a:spcPts val="500"/>
              </a:spcBef>
              <a:spcAft>
                <a:spcPts val="900"/>
              </a:spcAft>
              <a:buClr>
                <a:schemeClr val="bg2">
                  <a:lumMod val="60000"/>
                  <a:lumOff val="40000"/>
                </a:schemeClr>
              </a:buClr>
              <a:buSzPct val="100000"/>
              <a:buFont typeface=".Hiragino Kaku Gothic Interface W3"/>
              <a:buNone/>
              <a:defRPr sz="1600" b="0" kern="1200">
                <a:solidFill>
                  <a:schemeClr val="bg2"/>
                </a:solidFill>
                <a:latin typeface="+mn-lt"/>
                <a:ea typeface="+mn-ea"/>
                <a:cs typeface="+mn-cs"/>
              </a:defRPr>
            </a:lvl4pPr>
            <a:lvl5pPr marL="18288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600" b="0" kern="1200">
                <a:solidFill>
                  <a:schemeClr val="bg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a:spcBef>
                <a:spcPts val="0"/>
              </a:spcBef>
              <a:spcAft>
                <a:spcPts val="0"/>
              </a:spcAft>
            </a:pPr>
            <a:r>
              <a:rPr lang="en-US" sz="3200" b="1" dirty="0">
                <a:solidFill>
                  <a:srgbClr val="033B5B"/>
                </a:solidFill>
                <a:effectLst/>
                <a:latin typeface="Arial" panose="020B0604020202020204" pitchFamily="34" charset="0"/>
                <a:ea typeface="Aptos" panose="020B0004020202020204" pitchFamily="34" charset="0"/>
                <a:cs typeface="Arial" panose="020B0604020202020204" pitchFamily="34" charset="0"/>
              </a:rPr>
              <a:t>October 21-23</a:t>
            </a:r>
          </a:p>
          <a:p>
            <a:pPr marR="0">
              <a:spcBef>
                <a:spcPts val="0"/>
              </a:spcBef>
              <a:spcAft>
                <a:spcPts val="0"/>
              </a:spcAft>
            </a:pPr>
            <a:endParaRPr lang="en-US" sz="18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R="0">
              <a:spcBef>
                <a:spcPts val="0"/>
              </a:spcBef>
              <a:spcAft>
                <a:spcPts val="0"/>
              </a:spcAft>
            </a:pPr>
            <a:endParaRPr lang="en-US" sz="18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800" dirty="0">
                <a:solidFill>
                  <a:schemeClr val="tx1"/>
                </a:solidFill>
                <a:latin typeface="Arial" panose="020B0604020202020204" pitchFamily="34" charset="0"/>
                <a:ea typeface="Aptos" panose="020B0004020202020204" pitchFamily="34" charset="0"/>
                <a:cs typeface="Arial" panose="020B0604020202020204" pitchFamily="34" charset="0"/>
              </a:rPr>
              <a:t>Focus on program progress based on HQP framework</a:t>
            </a:r>
          </a:p>
          <a:p>
            <a:pPr marL="285750" marR="0" indent="-285750">
              <a:spcBef>
                <a:spcPts val="0"/>
              </a:spcBef>
              <a:spcAft>
                <a:spcPts val="0"/>
              </a:spcAft>
              <a:buFont typeface="Arial" panose="020B0604020202020204" pitchFamily="34" charset="0"/>
              <a:buChar char="•"/>
            </a:pPr>
            <a:r>
              <a:rPr lang="en-US" sz="1800" dirty="0">
                <a:solidFill>
                  <a:schemeClr val="tx1"/>
                </a:solidFill>
                <a:latin typeface="Arial" panose="020B0604020202020204" pitchFamily="34" charset="0"/>
                <a:ea typeface="Aptos" panose="020B0004020202020204" pitchFamily="34" charset="0"/>
                <a:cs typeface="Arial" panose="020B0604020202020204" pitchFamily="34" charset="0"/>
              </a:rPr>
              <a:t>Direct input on updates and certification process</a:t>
            </a:r>
          </a:p>
          <a:p>
            <a:pPr marL="285750" marR="0" indent="-285750">
              <a:spcBef>
                <a:spcPts val="0"/>
              </a:spcBef>
              <a:spcAft>
                <a:spcPts val="0"/>
              </a:spcAft>
              <a:buFont typeface="Arial" panose="020B0604020202020204" pitchFamily="34" charset="0"/>
              <a:buChar char="•"/>
            </a:pPr>
            <a:r>
              <a:rPr lang="en-US" sz="1800" dirty="0">
                <a:solidFill>
                  <a:schemeClr val="tx1"/>
                </a:solidFill>
                <a:effectLst/>
                <a:latin typeface="Arial" panose="020B0604020202020204" pitchFamily="34" charset="0"/>
                <a:ea typeface="Aptos" panose="020B0004020202020204" pitchFamily="34" charset="0"/>
                <a:cs typeface="Arial" panose="020B0604020202020204" pitchFamily="34" charset="0"/>
              </a:rPr>
              <a:t>Breakout sessions featuring best-in-class organizations</a:t>
            </a:r>
          </a:p>
          <a:p>
            <a:pPr marL="285750" marR="0" indent="-285750">
              <a:spcBef>
                <a:spcPts val="0"/>
              </a:spcBef>
              <a:spcAft>
                <a:spcPts val="0"/>
              </a:spcAft>
              <a:buFont typeface="Arial" panose="020B0604020202020204" pitchFamily="34" charset="0"/>
              <a:buChar char="•"/>
            </a:pPr>
            <a:r>
              <a:rPr lang="en-US" sz="1800" dirty="0">
                <a:solidFill>
                  <a:schemeClr val="tx1"/>
                </a:solidFill>
                <a:latin typeface="Arial" panose="020B0604020202020204" pitchFamily="34" charset="0"/>
                <a:ea typeface="Aptos" panose="020B0004020202020204" pitchFamily="34" charset="0"/>
                <a:cs typeface="Arial" panose="020B0604020202020204" pitchFamily="34" charset="0"/>
              </a:rPr>
              <a:t>Access to new benchmarks</a:t>
            </a:r>
          </a:p>
          <a:p>
            <a:pPr marL="285750" marR="0" indent="-285750">
              <a:spcBef>
                <a:spcPts val="0"/>
              </a:spcBef>
              <a:spcAft>
                <a:spcPts val="0"/>
              </a:spcAft>
              <a:buFont typeface="Arial" panose="020B0604020202020204" pitchFamily="34" charset="0"/>
              <a:buChar char="•"/>
            </a:pPr>
            <a:r>
              <a:rPr lang="en-US" sz="1800" dirty="0">
                <a:solidFill>
                  <a:schemeClr val="tx1"/>
                </a:solidFill>
                <a:effectLst/>
                <a:latin typeface="Arial" panose="020B0604020202020204" pitchFamily="34" charset="0"/>
                <a:ea typeface="Aptos" panose="020B0004020202020204" pitchFamily="34" charset="0"/>
                <a:cs typeface="Arial" panose="020B0604020202020204" pitchFamily="34" charset="0"/>
              </a:rPr>
              <a:t>Policymaker &amp; </a:t>
            </a:r>
            <a:r>
              <a:rPr lang="en-US" sz="1800" dirty="0">
                <a:solidFill>
                  <a:schemeClr val="tx1"/>
                </a:solidFill>
                <a:latin typeface="Arial" panose="020B0604020202020204" pitchFamily="34" charset="0"/>
                <a:ea typeface="Aptos" panose="020B0004020202020204" pitchFamily="34" charset="0"/>
                <a:cs typeface="Arial" panose="020B0604020202020204" pitchFamily="34" charset="0"/>
              </a:rPr>
              <a:t>other prominent </a:t>
            </a:r>
            <a:r>
              <a:rPr lang="en-US" sz="1800" dirty="0">
                <a:solidFill>
                  <a:schemeClr val="tx1"/>
                </a:solidFill>
                <a:effectLst/>
                <a:latin typeface="Arial" panose="020B0604020202020204" pitchFamily="34" charset="0"/>
                <a:ea typeface="Aptos" panose="020B0004020202020204" pitchFamily="34" charset="0"/>
                <a:cs typeface="Arial" panose="020B0604020202020204" pitchFamily="34" charset="0"/>
              </a:rPr>
              <a:t>keynotes</a:t>
            </a:r>
          </a:p>
          <a:p>
            <a:pPr marL="285750" marR="0" indent="-285750">
              <a:spcBef>
                <a:spcPts val="0"/>
              </a:spcBef>
              <a:spcAft>
                <a:spcPts val="0"/>
              </a:spcAft>
              <a:buFont typeface="Arial" panose="020B0604020202020204" pitchFamily="34" charset="0"/>
              <a:buChar char="•"/>
            </a:pPr>
            <a:r>
              <a:rPr lang="en-US" sz="1800" dirty="0">
                <a:solidFill>
                  <a:schemeClr val="tx1"/>
                </a:solidFill>
                <a:latin typeface="Arial" panose="020B0604020202020204" pitchFamily="34" charset="0"/>
                <a:ea typeface="Aptos" panose="020B0004020202020204" pitchFamily="34" charset="0"/>
                <a:cs typeface="Arial" panose="020B0604020202020204" pitchFamily="34" charset="0"/>
              </a:rPr>
              <a:t>Networking and f</a:t>
            </a:r>
            <a:r>
              <a:rPr lang="en-US" sz="1800" dirty="0">
                <a:solidFill>
                  <a:schemeClr val="tx1"/>
                </a:solidFill>
                <a:effectLst/>
                <a:latin typeface="Arial" panose="020B0604020202020204" pitchFamily="34" charset="0"/>
                <a:ea typeface="Aptos" panose="020B0004020202020204" pitchFamily="34" charset="0"/>
                <a:cs typeface="Arial" panose="020B0604020202020204" pitchFamily="34" charset="0"/>
              </a:rPr>
              <a:t>un in the sun at </a:t>
            </a:r>
            <a:r>
              <a:rPr lang="en-US" sz="1800" dirty="0">
                <a:solidFill>
                  <a:schemeClr val="tx1"/>
                </a:solidFill>
                <a:latin typeface="Arial" panose="020B0604020202020204" pitchFamily="34" charset="0"/>
                <a:ea typeface="Aptos" panose="020B0004020202020204" pitchFamily="34" charset="0"/>
                <a:cs typeface="Arial" panose="020B0604020202020204" pitchFamily="34" charset="0"/>
              </a:rPr>
              <a:t>KPMG’s Lakehouse!</a:t>
            </a:r>
            <a:endParaRPr lang="en-US" sz="18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endParaRPr lang="en-US" sz="18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64D44EA-D888-46BE-6D65-D4AD07F48CEF}"/>
              </a:ext>
            </a:extLst>
          </p:cNvPr>
          <p:cNvGrpSpPr/>
          <p:nvPr/>
        </p:nvGrpSpPr>
        <p:grpSpPr>
          <a:xfrm>
            <a:off x="8644424" y="2986078"/>
            <a:ext cx="2455505" cy="2832836"/>
            <a:chOff x="8911124" y="2962275"/>
            <a:chExt cx="2455505" cy="2832836"/>
          </a:xfrm>
        </p:grpSpPr>
        <p:pic>
          <p:nvPicPr>
            <p:cNvPr id="5" name="Picture 4" descr="A qr code with a few squares&#10;&#10;Description automatically generated">
              <a:extLst>
                <a:ext uri="{FF2B5EF4-FFF2-40B4-BE49-F238E27FC236}">
                  <a16:creationId xmlns:a16="http://schemas.microsoft.com/office/drawing/2014/main" id="{440C6F1B-CA22-0B6E-DF02-BD0B43824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1124" y="3339606"/>
              <a:ext cx="2455505" cy="2455505"/>
            </a:xfrm>
            <a:prstGeom prst="rect">
              <a:avLst/>
            </a:prstGeom>
          </p:spPr>
        </p:pic>
        <p:sp>
          <p:nvSpPr>
            <p:cNvPr id="8" name="TextBox 7">
              <a:extLst>
                <a:ext uri="{FF2B5EF4-FFF2-40B4-BE49-F238E27FC236}">
                  <a16:creationId xmlns:a16="http://schemas.microsoft.com/office/drawing/2014/main" id="{1B592EBC-73B9-D2A5-A03C-0496631C9B8A}"/>
                </a:ext>
              </a:extLst>
            </p:cNvPr>
            <p:cNvSpPr txBox="1"/>
            <p:nvPr/>
          </p:nvSpPr>
          <p:spPr>
            <a:xfrm>
              <a:off x="8911124" y="2962275"/>
              <a:ext cx="2455505" cy="369332"/>
            </a:xfrm>
            <a:prstGeom prst="rect">
              <a:avLst/>
            </a:prstGeom>
            <a:noFill/>
          </p:spPr>
          <p:txBody>
            <a:bodyPr wrap="square" rtlCol="0">
              <a:spAutoFit/>
            </a:bodyPr>
            <a:lstStyle/>
            <a:p>
              <a:pPr algn="ctr"/>
              <a:r>
                <a:rPr lang="en-US"/>
                <a:t>Scan to Register</a:t>
              </a:r>
            </a:p>
          </p:txBody>
        </p:sp>
      </p:grpSp>
    </p:spTree>
    <p:extLst>
      <p:ext uri="{BB962C8B-B14F-4D97-AF65-F5344CB8AC3E}">
        <p14:creationId xmlns:p14="http://schemas.microsoft.com/office/powerpoint/2010/main" val="176746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9B0C-FE2C-CE9A-4655-E6A9B97B00D9}"/>
              </a:ext>
            </a:extLst>
          </p:cNvPr>
          <p:cNvSpPr>
            <a:spLocks noGrp="1"/>
          </p:cNvSpPr>
          <p:nvPr>
            <p:ph type="title"/>
          </p:nvPr>
        </p:nvSpPr>
        <p:spPr>
          <a:xfrm>
            <a:off x="590550" y="241300"/>
            <a:ext cx="10515600" cy="1325563"/>
          </a:xfrm>
        </p:spPr>
        <p:txBody>
          <a:bodyPr>
            <a:normAutofit/>
          </a:bodyPr>
          <a:lstStyle/>
          <a:p>
            <a:r>
              <a:rPr lang="en-US" sz="3200" b="1" dirty="0">
                <a:latin typeface="Arial" panose="020B0604020202020204" pitchFamily="34" charset="0"/>
                <a:cs typeface="Arial" panose="020B0604020202020204" pitchFamily="34" charset="0"/>
              </a:rPr>
              <a:t>Take advantage of your Member Benefits</a:t>
            </a:r>
          </a:p>
        </p:txBody>
      </p:sp>
      <p:sp>
        <p:nvSpPr>
          <p:cNvPr id="3" name="Content Placeholder 2">
            <a:extLst>
              <a:ext uri="{FF2B5EF4-FFF2-40B4-BE49-F238E27FC236}">
                <a16:creationId xmlns:a16="http://schemas.microsoft.com/office/drawing/2014/main" id="{31911724-8B4D-22AA-6303-DFEE25B23DCE}"/>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Free implementation of HQP Assessment (E&amp;C version)</a:t>
            </a:r>
          </a:p>
          <a:p>
            <a:r>
              <a:rPr lang="en-US" sz="2400" dirty="0">
                <a:latin typeface="Arial" panose="020B0604020202020204" pitchFamily="34" charset="0"/>
                <a:cs typeface="Arial" panose="020B0604020202020204" pitchFamily="34" charset="0"/>
              </a:rPr>
              <a:t>Field ECI’s Culture Survey</a:t>
            </a:r>
          </a:p>
          <a:p>
            <a:r>
              <a:rPr lang="en-US" sz="2400" dirty="0">
                <a:latin typeface="Arial" panose="020B0604020202020204" pitchFamily="34" charset="0"/>
                <a:cs typeface="Arial" panose="020B0604020202020204" pitchFamily="34" charset="0"/>
              </a:rPr>
              <a:t>Senior Advisor Consulting</a:t>
            </a:r>
          </a:p>
          <a:p>
            <a:r>
              <a:rPr lang="en-US" sz="2400" dirty="0">
                <a:latin typeface="Arial" panose="020B0604020202020204" pitchFamily="34" charset="0"/>
                <a:cs typeface="Arial" panose="020B0604020202020204" pitchFamily="34" charset="0"/>
              </a:rPr>
              <a:t>Participate in Working Groups</a:t>
            </a:r>
          </a:p>
          <a:p>
            <a:r>
              <a:rPr lang="en-US" sz="2400" dirty="0">
                <a:latin typeface="Arial" panose="020B0604020202020204" pitchFamily="34" charset="0"/>
                <a:cs typeface="Arial" panose="020B0604020202020204" pitchFamily="34" charset="0"/>
              </a:rPr>
              <a:t>Peer Leadership Groups</a:t>
            </a:r>
          </a:p>
          <a:p>
            <a:r>
              <a:rPr lang="en-US" sz="2400" dirty="0">
                <a:latin typeface="Arial" panose="020B0604020202020204" pitchFamily="34" charset="0"/>
                <a:cs typeface="Arial" panose="020B0604020202020204" pitchFamily="34" charset="0"/>
              </a:rPr>
              <a:t>On-Demand Leadership Professional in Ethics and Compliance (LPEC) Training and Certification for your E&amp;C team</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77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9956ED-3F4E-2047-1A67-C21BC609CEE5}"/>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536F6E74-9F31-AF56-55B7-DBD9B3B417E9}"/>
              </a:ext>
            </a:extLst>
          </p:cNvPr>
          <p:cNvSpPr>
            <a:spLocks noGrp="1"/>
          </p:cNvSpPr>
          <p:nvPr/>
        </p:nvSpPr>
        <p:spPr>
          <a:xfrm>
            <a:off x="786274" y="395753"/>
            <a:ext cx="6846167" cy="834887"/>
          </a:xfrm>
          <a:prstGeom prst="rect">
            <a:avLst/>
          </a:prstGeom>
        </p:spPr>
        <p:txBody>
          <a:bodyPr vert="horz" lIns="91440" tIns="45720" rIns="91440" bIns="45720" rtlCol="0">
            <a:normAutofit/>
          </a:bodyPr>
          <a:lstStyle>
            <a:lvl1pPr marL="0" indent="0" algn="l" defTabSz="914400" rtl="0" eaLnBrk="1" latinLnBrk="0" hangingPunct="1">
              <a:lnSpc>
                <a:spcPts val="2500"/>
              </a:lnSpc>
              <a:spcBef>
                <a:spcPts val="1000"/>
              </a:spcBef>
              <a:spcAft>
                <a:spcPts val="900"/>
              </a:spcAft>
              <a:buFont typeface="Arial" panose="020B0604020202020204" pitchFamily="34" charset="0"/>
              <a:buNone/>
              <a:defRPr sz="2000" b="0" kern="1200">
                <a:solidFill>
                  <a:schemeClr val="bg2"/>
                </a:solidFill>
                <a:latin typeface="+mn-lt"/>
                <a:ea typeface="+mn-ea"/>
                <a:cs typeface="+mn-cs"/>
              </a:defRPr>
            </a:lvl1pPr>
            <a:lvl2pPr marL="457200" indent="0" algn="ctr" defTabSz="914400" rtl="0" eaLnBrk="1" latinLnBrk="0" hangingPunct="1">
              <a:lnSpc>
                <a:spcPct val="90000"/>
              </a:lnSpc>
              <a:spcBef>
                <a:spcPts val="500"/>
              </a:spcBef>
              <a:spcAft>
                <a:spcPts val="900"/>
              </a:spcAft>
              <a:buClr>
                <a:schemeClr val="bg2">
                  <a:lumMod val="60000"/>
                  <a:lumOff val="40000"/>
                </a:schemeClr>
              </a:buClr>
              <a:buSzPct val="95000"/>
              <a:buFont typeface=".Hiragino Kaku Gothic Interface W3"/>
              <a:buNone/>
              <a:defRPr sz="2000" b="0" kern="1200">
                <a:solidFill>
                  <a:schemeClr val="bg2"/>
                </a:solidFill>
                <a:latin typeface="+mn-lt"/>
                <a:ea typeface="+mn-ea"/>
                <a:cs typeface="+mn-cs"/>
              </a:defRPr>
            </a:lvl2pPr>
            <a:lvl3pPr marL="9144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800" b="0" kern="1200">
                <a:solidFill>
                  <a:schemeClr val="bg2"/>
                </a:solidFill>
                <a:latin typeface="+mn-lt"/>
                <a:ea typeface="+mn-ea"/>
                <a:cs typeface="+mn-cs"/>
              </a:defRPr>
            </a:lvl3pPr>
            <a:lvl4pPr marL="1371600" indent="0" algn="ctr" defTabSz="914400" rtl="0" eaLnBrk="1" latinLnBrk="0" hangingPunct="1">
              <a:lnSpc>
                <a:spcPct val="90000"/>
              </a:lnSpc>
              <a:spcBef>
                <a:spcPts val="500"/>
              </a:spcBef>
              <a:spcAft>
                <a:spcPts val="900"/>
              </a:spcAft>
              <a:buClr>
                <a:schemeClr val="bg2">
                  <a:lumMod val="60000"/>
                  <a:lumOff val="40000"/>
                </a:schemeClr>
              </a:buClr>
              <a:buSzPct val="100000"/>
              <a:buFont typeface=".Hiragino Kaku Gothic Interface W3"/>
              <a:buNone/>
              <a:defRPr sz="1600" b="0" kern="1200">
                <a:solidFill>
                  <a:schemeClr val="bg2"/>
                </a:solidFill>
                <a:latin typeface="+mn-lt"/>
                <a:ea typeface="+mn-ea"/>
                <a:cs typeface="+mn-cs"/>
              </a:defRPr>
            </a:lvl4pPr>
            <a:lvl5pPr marL="18288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600" b="0" kern="1200">
                <a:solidFill>
                  <a:schemeClr val="bg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3200" b="1">
                <a:solidFill>
                  <a:schemeClr val="tx1"/>
                </a:solidFill>
                <a:latin typeface="Arial" panose="020B0604020202020204" pitchFamily="34" charset="0"/>
                <a:cs typeface="Arial" panose="020B0604020202020204" pitchFamily="34" charset="0"/>
              </a:rPr>
              <a:t>Preview of New ECI Website</a:t>
            </a:r>
          </a:p>
        </p:txBody>
      </p:sp>
      <p:pic>
        <p:nvPicPr>
          <p:cNvPr id="6" name="Picture 5" descr="A screenshot of a cell phone&#10;&#10;Description automatically generated">
            <a:extLst>
              <a:ext uri="{FF2B5EF4-FFF2-40B4-BE49-F238E27FC236}">
                <a16:creationId xmlns:a16="http://schemas.microsoft.com/office/drawing/2014/main" id="{4CF5F6AC-DC11-AD71-65AE-751AF36E65AC}"/>
              </a:ext>
            </a:extLst>
          </p:cNvPr>
          <p:cNvPicPr>
            <a:picLocks noChangeAspect="1"/>
          </p:cNvPicPr>
          <p:nvPr/>
        </p:nvPicPr>
        <p:blipFill rotWithShape="1">
          <a:blip r:embed="rId3">
            <a:extLst>
              <a:ext uri="{28A0092B-C50C-407E-A947-70E740481C1C}">
                <a14:useLocalDpi xmlns:a14="http://schemas.microsoft.com/office/drawing/2010/main" val="0"/>
              </a:ext>
            </a:extLst>
          </a:blip>
          <a:srcRect b="6757"/>
          <a:stretch/>
        </p:blipFill>
        <p:spPr>
          <a:xfrm>
            <a:off x="9510233" y="324295"/>
            <a:ext cx="2150281" cy="6033664"/>
          </a:xfrm>
          <a:prstGeom prst="rect">
            <a:avLst/>
          </a:prstGeom>
          <a:ln>
            <a:noFill/>
          </a:ln>
          <a:effectLst>
            <a:outerShdw blurRad="292100" dist="139700" dir="2700000" algn="tl" rotWithShape="0">
              <a:srgbClr val="333333">
                <a:alpha val="65000"/>
              </a:srgbClr>
            </a:outerShdw>
          </a:effectLst>
        </p:spPr>
      </p:pic>
      <p:pic>
        <p:nvPicPr>
          <p:cNvPr id="8" name="Picture 7" descr="A website with people on it&#10;&#10;Description automatically generated with medium confidence">
            <a:extLst>
              <a:ext uri="{FF2B5EF4-FFF2-40B4-BE49-F238E27FC236}">
                <a16:creationId xmlns:a16="http://schemas.microsoft.com/office/drawing/2014/main" id="{32EFBA10-AF6C-90D4-2172-4A9CE7007DB5}"/>
              </a:ext>
            </a:extLst>
          </p:cNvPr>
          <p:cNvPicPr>
            <a:picLocks noChangeAspect="1"/>
          </p:cNvPicPr>
          <p:nvPr/>
        </p:nvPicPr>
        <p:blipFill rotWithShape="1">
          <a:blip r:embed="rId4">
            <a:extLst>
              <a:ext uri="{28A0092B-C50C-407E-A947-70E740481C1C}">
                <a14:useLocalDpi xmlns:a14="http://schemas.microsoft.com/office/drawing/2010/main" val="0"/>
              </a:ext>
            </a:extLst>
          </a:blip>
          <a:srcRect b="14194"/>
          <a:stretch/>
        </p:blipFill>
        <p:spPr>
          <a:xfrm>
            <a:off x="4885036" y="1025921"/>
            <a:ext cx="4007361" cy="5055212"/>
          </a:xfrm>
          <a:prstGeom prst="rect">
            <a:avLst/>
          </a:prstGeom>
          <a:ln>
            <a:noFill/>
          </a:ln>
          <a:effectLst>
            <a:outerShdw blurRad="292100" dist="139700" dir="2700000" algn="tl" rotWithShape="0">
              <a:srgbClr val="333333">
                <a:alpha val="65000"/>
              </a:srgbClr>
            </a:outerShdw>
          </a:effectLst>
        </p:spPr>
      </p:pic>
      <p:pic>
        <p:nvPicPr>
          <p:cNvPr id="10" name="Picture 9" descr="A screenshot of a website&#10;&#10;Description automatically generated">
            <a:extLst>
              <a:ext uri="{FF2B5EF4-FFF2-40B4-BE49-F238E27FC236}">
                <a16:creationId xmlns:a16="http://schemas.microsoft.com/office/drawing/2014/main" id="{7CB881B3-2147-C5F8-0646-D71AC18BC621}"/>
              </a:ext>
            </a:extLst>
          </p:cNvPr>
          <p:cNvPicPr>
            <a:picLocks noChangeAspect="1"/>
          </p:cNvPicPr>
          <p:nvPr/>
        </p:nvPicPr>
        <p:blipFill rotWithShape="1">
          <a:blip r:embed="rId5">
            <a:extLst>
              <a:ext uri="{28A0092B-C50C-407E-A947-70E740481C1C}">
                <a14:useLocalDpi xmlns:a14="http://schemas.microsoft.com/office/drawing/2010/main" val="0"/>
              </a:ext>
            </a:extLst>
          </a:blip>
          <a:srcRect b="36877"/>
          <a:stretch/>
        </p:blipFill>
        <p:spPr>
          <a:xfrm>
            <a:off x="786274" y="1066169"/>
            <a:ext cx="3480926" cy="5034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074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7C560-7CCD-CC24-3901-B2B620D1DB5C}"/>
              </a:ext>
            </a:extLst>
          </p:cNvPr>
          <p:cNvSpPr>
            <a:spLocks noGrp="1"/>
          </p:cNvSpPr>
          <p:nvPr>
            <p:ph type="title"/>
          </p:nvPr>
        </p:nvSpPr>
        <p:spPr>
          <a:xfrm>
            <a:off x="494165" y="357177"/>
            <a:ext cx="5371614" cy="1956841"/>
          </a:xfrm>
        </p:spPr>
        <p:txBody>
          <a:bodyPr anchor="b">
            <a:normAutofit/>
          </a:bodyPr>
          <a:lstStyle/>
          <a:p>
            <a:r>
              <a:rPr lang="en-US" sz="3200" b="1" dirty="0"/>
              <a:t>The Way Forward for ECI</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compass on a map&#10;&#10;Description automatically generated">
            <a:extLst>
              <a:ext uri="{FF2B5EF4-FFF2-40B4-BE49-F238E27FC236}">
                <a16:creationId xmlns:a16="http://schemas.microsoft.com/office/drawing/2014/main" id="{4AFD8F54-0107-0975-06DA-ADEDAD6ED740}"/>
              </a:ext>
            </a:extLst>
          </p:cNvPr>
          <p:cNvPicPr>
            <a:picLocks noChangeAspect="1"/>
          </p:cNvPicPr>
          <p:nvPr/>
        </p:nvPicPr>
        <p:blipFill rotWithShape="1">
          <a:blip r:embed="rId3">
            <a:extLst>
              <a:ext uri="{28A0092B-C50C-407E-A947-70E740481C1C}">
                <a14:useLocalDpi xmlns:a14="http://schemas.microsoft.com/office/drawing/2010/main" val="0"/>
              </a:ext>
            </a:extLst>
          </a:blip>
          <a:srcRect l="33298"/>
          <a:stretch/>
        </p:blipFill>
        <p:spPr>
          <a:xfrm>
            <a:off x="5520846" y="0"/>
            <a:ext cx="6671154"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9522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8367509-3A64-CC89-4666-540344E3FAC2}"/>
              </a:ext>
            </a:extLst>
          </p:cNvPr>
          <p:cNvSpPr>
            <a:spLocks noGrp="1"/>
          </p:cNvSpPr>
          <p:nvPr/>
        </p:nvSpPr>
        <p:spPr>
          <a:xfrm>
            <a:off x="718178" y="308004"/>
            <a:ext cx="6846167" cy="834887"/>
          </a:xfrm>
          <a:prstGeom prst="rect">
            <a:avLst/>
          </a:prstGeom>
        </p:spPr>
        <p:txBody>
          <a:bodyPr vert="horz" lIns="91440" tIns="45720" rIns="91440" bIns="45720" rtlCol="0">
            <a:normAutofit/>
          </a:bodyPr>
          <a:lstStyle>
            <a:lvl1pPr marL="0" indent="0" algn="l" defTabSz="914400" rtl="0" eaLnBrk="1" latinLnBrk="0" hangingPunct="1">
              <a:lnSpc>
                <a:spcPts val="2500"/>
              </a:lnSpc>
              <a:spcBef>
                <a:spcPts val="1000"/>
              </a:spcBef>
              <a:spcAft>
                <a:spcPts val="900"/>
              </a:spcAft>
              <a:buFont typeface="Arial" panose="020B0604020202020204" pitchFamily="34" charset="0"/>
              <a:buNone/>
              <a:defRPr sz="2000" b="0" kern="1200">
                <a:solidFill>
                  <a:schemeClr val="bg2"/>
                </a:solidFill>
                <a:latin typeface="+mn-lt"/>
                <a:ea typeface="+mn-ea"/>
                <a:cs typeface="+mn-cs"/>
              </a:defRPr>
            </a:lvl1pPr>
            <a:lvl2pPr marL="457200" indent="0" algn="ctr" defTabSz="914400" rtl="0" eaLnBrk="1" latinLnBrk="0" hangingPunct="1">
              <a:lnSpc>
                <a:spcPct val="90000"/>
              </a:lnSpc>
              <a:spcBef>
                <a:spcPts val="500"/>
              </a:spcBef>
              <a:spcAft>
                <a:spcPts val="900"/>
              </a:spcAft>
              <a:buClr>
                <a:schemeClr val="bg2">
                  <a:lumMod val="60000"/>
                  <a:lumOff val="40000"/>
                </a:schemeClr>
              </a:buClr>
              <a:buSzPct val="95000"/>
              <a:buFont typeface=".Hiragino Kaku Gothic Interface W3"/>
              <a:buNone/>
              <a:defRPr sz="2000" b="0" kern="1200">
                <a:solidFill>
                  <a:schemeClr val="bg2"/>
                </a:solidFill>
                <a:latin typeface="+mn-lt"/>
                <a:ea typeface="+mn-ea"/>
                <a:cs typeface="+mn-cs"/>
              </a:defRPr>
            </a:lvl2pPr>
            <a:lvl3pPr marL="9144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800" b="0" kern="1200">
                <a:solidFill>
                  <a:schemeClr val="bg2"/>
                </a:solidFill>
                <a:latin typeface="+mn-lt"/>
                <a:ea typeface="+mn-ea"/>
                <a:cs typeface="+mn-cs"/>
              </a:defRPr>
            </a:lvl3pPr>
            <a:lvl4pPr marL="1371600" indent="0" algn="ctr" defTabSz="914400" rtl="0" eaLnBrk="1" latinLnBrk="0" hangingPunct="1">
              <a:lnSpc>
                <a:spcPct val="90000"/>
              </a:lnSpc>
              <a:spcBef>
                <a:spcPts val="500"/>
              </a:spcBef>
              <a:spcAft>
                <a:spcPts val="900"/>
              </a:spcAft>
              <a:buClr>
                <a:schemeClr val="bg2">
                  <a:lumMod val="60000"/>
                  <a:lumOff val="40000"/>
                </a:schemeClr>
              </a:buClr>
              <a:buSzPct val="100000"/>
              <a:buFont typeface=".Hiragino Kaku Gothic Interface W3"/>
              <a:buNone/>
              <a:defRPr sz="1600" b="0" kern="1200">
                <a:solidFill>
                  <a:schemeClr val="bg2"/>
                </a:solidFill>
                <a:latin typeface="+mn-lt"/>
                <a:ea typeface="+mn-ea"/>
                <a:cs typeface="+mn-cs"/>
              </a:defRPr>
            </a:lvl4pPr>
            <a:lvl5pPr marL="18288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600" b="0" kern="1200">
                <a:solidFill>
                  <a:schemeClr val="bg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3200" b="1" dirty="0">
                <a:solidFill>
                  <a:schemeClr val="tx1"/>
                </a:solidFill>
                <a:latin typeface="Arial" panose="020B0604020202020204" pitchFamily="34" charset="0"/>
                <a:cs typeface="Arial" panose="020B0604020202020204" pitchFamily="34" charset="0"/>
              </a:rPr>
              <a:t>Thought Leadership</a:t>
            </a:r>
          </a:p>
        </p:txBody>
      </p:sp>
      <p:sp>
        <p:nvSpPr>
          <p:cNvPr id="12" name="TextBox 11">
            <a:extLst>
              <a:ext uri="{FF2B5EF4-FFF2-40B4-BE49-F238E27FC236}">
                <a16:creationId xmlns:a16="http://schemas.microsoft.com/office/drawing/2014/main" id="{8E746144-3A23-354E-A9AA-DA67E6E996D9}"/>
              </a:ext>
            </a:extLst>
          </p:cNvPr>
          <p:cNvSpPr txBox="1"/>
          <p:nvPr/>
        </p:nvSpPr>
        <p:spPr>
          <a:xfrm>
            <a:off x="786272" y="773559"/>
            <a:ext cx="7710940" cy="369332"/>
          </a:xfrm>
          <a:prstGeom prst="rect">
            <a:avLst/>
          </a:prstGeom>
          <a:noFill/>
        </p:spPr>
        <p:txBody>
          <a:bodyPr wrap="square">
            <a:spAutoFit/>
          </a:bodyPr>
          <a:lstStyle/>
          <a:p>
            <a:pPr defTabSz="456743"/>
            <a:r>
              <a:rPr lang="en-US" dirty="0">
                <a:latin typeface="Arial" panose="020B0604020202020204" pitchFamily="34" charset="0"/>
                <a:ea typeface="+mn-lt"/>
                <a:cs typeface="Arial" panose="020B0604020202020204" pitchFamily="34" charset="0"/>
              </a:rPr>
              <a:t>ECI’s </a:t>
            </a:r>
            <a:r>
              <a:rPr lang="en-US" sz="1800" dirty="0">
                <a:latin typeface="Arial" panose="020B0604020202020204" pitchFamily="34" charset="0"/>
                <a:ea typeface="+mn-lt"/>
                <a:cs typeface="Arial" panose="020B0604020202020204" pitchFamily="34" charset="0"/>
              </a:rPr>
              <a:t>Blue-Ribbon Commission on Corporate Impact and ESG</a:t>
            </a:r>
          </a:p>
        </p:txBody>
      </p:sp>
      <p:sp>
        <p:nvSpPr>
          <p:cNvPr id="17" name="Title 1">
            <a:extLst>
              <a:ext uri="{FF2B5EF4-FFF2-40B4-BE49-F238E27FC236}">
                <a16:creationId xmlns:a16="http://schemas.microsoft.com/office/drawing/2014/main" id="{2CFC69C9-EEF9-F9AA-0517-BB8B6B448B90}"/>
              </a:ext>
            </a:extLst>
          </p:cNvPr>
          <p:cNvSpPr txBox="1">
            <a:spLocks/>
          </p:cNvSpPr>
          <p:nvPr/>
        </p:nvSpPr>
        <p:spPr>
          <a:xfrm>
            <a:off x="9168181" y="6309989"/>
            <a:ext cx="3620920" cy="450137"/>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13526C"/>
                </a:solidFill>
                <a:latin typeface="Arial" panose="020B0604020202020204" pitchFamily="34" charset="0"/>
                <a:cs typeface="Arial" panose="020B0604020202020204" pitchFamily="34" charset="0"/>
              </a:rPr>
              <a:t>MEET THE COMMISSION</a:t>
            </a:r>
          </a:p>
        </p:txBody>
      </p:sp>
      <p:pic>
        <p:nvPicPr>
          <p:cNvPr id="16" name="Picture 15" descr="A qr code on a white background&#10;&#10;Description automatically generated">
            <a:extLst>
              <a:ext uri="{FF2B5EF4-FFF2-40B4-BE49-F238E27FC236}">
                <a16:creationId xmlns:a16="http://schemas.microsoft.com/office/drawing/2014/main" id="{8C1F4633-BAB1-3B18-D284-40A763B30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8146" y="4752974"/>
            <a:ext cx="1560991" cy="1560991"/>
          </a:xfrm>
          <a:prstGeom prst="rect">
            <a:avLst/>
          </a:prstGeom>
        </p:spPr>
      </p:pic>
      <p:sp>
        <p:nvSpPr>
          <p:cNvPr id="5" name="Rectangle 4">
            <a:extLst>
              <a:ext uri="{FF2B5EF4-FFF2-40B4-BE49-F238E27FC236}">
                <a16:creationId xmlns:a16="http://schemas.microsoft.com/office/drawing/2014/main" id="{6B0C5F14-021F-0B36-B080-9EE115615BB9}"/>
              </a:ext>
            </a:extLst>
          </p:cNvPr>
          <p:cNvSpPr/>
          <p:nvPr/>
        </p:nvSpPr>
        <p:spPr>
          <a:xfrm>
            <a:off x="786273" y="6157732"/>
            <a:ext cx="3264866" cy="3045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13CF8B-A1BB-2D2A-A20E-6A825365E076}"/>
              </a:ext>
            </a:extLst>
          </p:cNvPr>
          <p:cNvSpPr txBox="1"/>
          <p:nvPr/>
        </p:nvSpPr>
        <p:spPr>
          <a:xfrm>
            <a:off x="786272" y="1481545"/>
            <a:ext cx="5309727" cy="4978286"/>
          </a:xfrm>
          <a:prstGeom prst="rect">
            <a:avLst/>
          </a:prstGeom>
          <a:noFill/>
        </p:spPr>
        <p:txBody>
          <a:bodyPr wrap="square" numCol="1" rtlCol="0">
            <a:spAutoFit/>
          </a:bodyPr>
          <a:lstStyle/>
          <a:p>
            <a:pPr rtl="0" eaLnBrk="1" fontAlgn="auto" latinLnBrk="0" hangingPunct="1"/>
            <a:r>
              <a:rPr lang="en-US" sz="1600" b="1" spc="20" dirty="0">
                <a:latin typeface="Arial" panose="020B0604020202020204" pitchFamily="34" charset="0"/>
                <a:cs typeface="Arial" panose="020B0604020202020204" pitchFamily="34" charset="0"/>
              </a:rPr>
              <a:t>Helle Bank </a:t>
            </a:r>
            <a:r>
              <a:rPr lang="en-US" sz="1600" b="1" spc="20" dirty="0" err="1">
                <a:latin typeface="Arial" panose="020B0604020202020204" pitchFamily="34" charset="0"/>
                <a:cs typeface="Arial" panose="020B0604020202020204" pitchFamily="34" charset="0"/>
              </a:rPr>
              <a:t>Jørgensen</a:t>
            </a:r>
            <a:r>
              <a:rPr lang="en-US" sz="1600" b="1" spc="20" dirty="0">
                <a:latin typeface="Arial" panose="020B0604020202020204" pitchFamily="34" charset="0"/>
                <a:cs typeface="Arial" panose="020B0604020202020204" pitchFamily="34" charset="0"/>
              </a:rPr>
              <a:t>, </a:t>
            </a:r>
            <a:r>
              <a:rPr lang="en-US" sz="1600" spc="20" dirty="0">
                <a:latin typeface="Arial" panose="020B0604020202020204" pitchFamily="34" charset="0"/>
                <a:cs typeface="Arial" panose="020B0604020202020204" pitchFamily="34" charset="0"/>
              </a:rPr>
              <a:t>CEO &amp; Founder</a:t>
            </a:r>
          </a:p>
          <a:p>
            <a:pPr rtl="0" eaLnBrk="1" fontAlgn="ctr" latinLnBrk="0" hangingPunct="1">
              <a:spcBef>
                <a:spcPts val="100"/>
              </a:spcBef>
            </a:pPr>
            <a:r>
              <a:rPr lang="fr-FR" sz="1600" spc="20" dirty="0" err="1">
                <a:latin typeface="Arial" panose="020B0604020202020204" pitchFamily="34" charset="0"/>
                <a:cs typeface="Arial" panose="020B0604020202020204" pitchFamily="34" charset="0"/>
              </a:rPr>
              <a:t>Competent</a:t>
            </a:r>
            <a:r>
              <a:rPr lang="fr-FR" sz="1600" spc="20" dirty="0">
                <a:latin typeface="Arial" panose="020B0604020202020204" pitchFamily="34" charset="0"/>
                <a:cs typeface="Arial" panose="020B0604020202020204" pitchFamily="34" charset="0"/>
              </a:rPr>
              <a:t> </a:t>
            </a:r>
            <a:r>
              <a:rPr lang="fr-FR" sz="1600" spc="20" dirty="0" err="1">
                <a:latin typeface="Arial" panose="020B0604020202020204" pitchFamily="34" charset="0"/>
                <a:cs typeface="Arial" panose="020B0604020202020204" pitchFamily="34" charset="0"/>
              </a:rPr>
              <a:t>Boards</a:t>
            </a:r>
            <a:endParaRPr lang="fr-FR" sz="1600" spc="20" dirty="0">
              <a:latin typeface="Arial" panose="020B0604020202020204" pitchFamily="34" charset="0"/>
              <a:cs typeface="Arial" panose="020B0604020202020204" pitchFamily="34" charset="0"/>
            </a:endParaRPr>
          </a:p>
          <a:p>
            <a:pPr rtl="0" eaLnBrk="1" fontAlgn="ctr" latinLnBrk="0" hangingPunct="1">
              <a:spcBef>
                <a:spcPts val="100"/>
              </a:spcBef>
            </a:pPr>
            <a:endParaRPr lang="fr-FR" sz="1600" b="1" spc="20" dirty="0">
              <a:latin typeface="Arial" panose="020B0604020202020204" pitchFamily="34" charset="0"/>
              <a:cs typeface="Arial" panose="020B0604020202020204" pitchFamily="34" charset="0"/>
            </a:endParaRPr>
          </a:p>
          <a:p>
            <a:pPr rtl="0" eaLnBrk="1" fontAlgn="ctr" latinLnBrk="0" hangingPunct="1">
              <a:spcBef>
                <a:spcPts val="100"/>
              </a:spcBef>
            </a:pPr>
            <a:r>
              <a:rPr lang="fr-FR" sz="1600" b="1" spc="20" dirty="0">
                <a:latin typeface="Arial" panose="020B0604020202020204" pitchFamily="34" charset="0"/>
                <a:cs typeface="Arial" panose="020B0604020202020204" pitchFamily="34" charset="0"/>
              </a:rPr>
              <a:t>Michelle </a:t>
            </a:r>
            <a:r>
              <a:rPr lang="fr-FR" sz="1600" b="1" spc="20" dirty="0" err="1">
                <a:latin typeface="Arial" panose="020B0604020202020204" pitchFamily="34" charset="0"/>
                <a:cs typeface="Arial" panose="020B0604020202020204" pitchFamily="34" charset="0"/>
              </a:rPr>
              <a:t>Breslauer</a:t>
            </a:r>
            <a:r>
              <a:rPr lang="fr-FR" sz="1600" b="1" spc="20" dirty="0">
                <a:latin typeface="Arial" panose="020B0604020202020204" pitchFamily="34" charset="0"/>
                <a:cs typeface="Arial" panose="020B0604020202020204" pitchFamily="34" charset="0"/>
              </a:rPr>
              <a:t>, </a:t>
            </a:r>
            <a:r>
              <a:rPr lang="fr-FR" sz="1600" spc="20" dirty="0" err="1">
                <a:latin typeface="Arial" panose="020B0604020202020204" pitchFamily="34" charset="0"/>
                <a:cs typeface="Arial" panose="020B0604020202020204" pitchFamily="34" charset="0"/>
              </a:rPr>
              <a:t>Transformational</a:t>
            </a:r>
            <a:r>
              <a:rPr lang="fr-FR" sz="1600" spc="20" dirty="0">
                <a:latin typeface="Arial" panose="020B0604020202020204" pitchFamily="34" charset="0"/>
                <a:cs typeface="Arial" panose="020B0604020202020204" pitchFamily="34" charset="0"/>
              </a:rPr>
              <a:t> </a:t>
            </a:r>
            <a:r>
              <a:rPr lang="fr-FR" sz="1600" spc="20" dirty="0" err="1">
                <a:latin typeface="Arial" panose="020B0604020202020204" pitchFamily="34" charset="0"/>
                <a:cs typeface="Arial" panose="020B0604020202020204" pitchFamily="34" charset="0"/>
              </a:rPr>
              <a:t>Governance</a:t>
            </a:r>
            <a:r>
              <a:rPr lang="fr-FR" sz="1600" spc="20" dirty="0">
                <a:latin typeface="Arial" panose="020B0604020202020204" pitchFamily="34" charset="0"/>
                <a:cs typeface="Arial" panose="020B0604020202020204" pitchFamily="34" charset="0"/>
              </a:rPr>
              <a:t> Lead</a:t>
            </a:r>
          </a:p>
          <a:p>
            <a:pPr rtl="0" eaLnBrk="1" fontAlgn="ctr" latinLnBrk="0" hangingPunct="1">
              <a:spcBef>
                <a:spcPts val="100"/>
              </a:spcBef>
            </a:pPr>
            <a:r>
              <a:rPr lang="fr-FR" sz="1600" spc="20" dirty="0">
                <a:latin typeface="Arial" panose="020B0604020202020204" pitchFamily="34" charset="0"/>
                <a:cs typeface="Arial" panose="020B0604020202020204" pitchFamily="34" charset="0"/>
              </a:rPr>
              <a:t>U.N. Global Compact</a:t>
            </a:r>
            <a:endParaRPr lang="en-US" sz="1600" spc="20" dirty="0">
              <a:latin typeface="Arial" panose="020B0604020202020204" pitchFamily="34" charset="0"/>
              <a:cs typeface="Arial" panose="020B0604020202020204" pitchFamily="34" charset="0"/>
            </a:endParaRPr>
          </a:p>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Aron Cramer, </a:t>
            </a:r>
            <a:r>
              <a:rPr lang="en-US" sz="1600" spc="20" dirty="0">
                <a:latin typeface="Arial" panose="020B0604020202020204" pitchFamily="34" charset="0"/>
                <a:cs typeface="Arial" panose="020B0604020202020204" pitchFamily="34" charset="0"/>
              </a:rPr>
              <a:t>CEO &amp; President </a:t>
            </a:r>
          </a:p>
          <a:p>
            <a:pPr rtl="0" eaLnBrk="1" fontAlgn="ctr" latinLnBrk="0" hangingPunct="1"/>
            <a:r>
              <a:rPr lang="en-US" sz="1600" spc="20" dirty="0">
                <a:latin typeface="Arial" panose="020B0604020202020204" pitchFamily="34" charset="0"/>
                <a:cs typeface="Arial" panose="020B0604020202020204" pitchFamily="34" charset="0"/>
              </a:rPr>
              <a:t>BSR</a:t>
            </a:r>
          </a:p>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David Curran, </a:t>
            </a:r>
            <a:r>
              <a:rPr lang="en-US" sz="1600" spc="20" dirty="0">
                <a:latin typeface="Arial" panose="020B0604020202020204" pitchFamily="34" charset="0"/>
                <a:cs typeface="Arial" panose="020B0604020202020204" pitchFamily="34" charset="0"/>
              </a:rPr>
              <a:t>Co-Chair, Sustainability &amp; ESG Advisory Practice</a:t>
            </a:r>
          </a:p>
          <a:p>
            <a:pPr rtl="0" eaLnBrk="1" fontAlgn="ctr" latinLnBrk="0" hangingPunct="1">
              <a:spcBef>
                <a:spcPts val="100"/>
              </a:spcBef>
            </a:pPr>
            <a:r>
              <a:rPr lang="en-US" sz="1600" spc="20" dirty="0">
                <a:latin typeface="Arial" panose="020B0604020202020204" pitchFamily="34" charset="0"/>
                <a:cs typeface="Arial" panose="020B0604020202020204" pitchFamily="34" charset="0"/>
              </a:rPr>
              <a:t>Paul, Weiss ESG and Law Institute</a:t>
            </a:r>
          </a:p>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Abe </a:t>
            </a:r>
            <a:r>
              <a:rPr lang="en-US" sz="1600" b="1" spc="20" dirty="0" err="1">
                <a:latin typeface="Arial" panose="020B0604020202020204" pitchFamily="34" charset="0"/>
                <a:cs typeface="Arial" panose="020B0604020202020204" pitchFamily="34" charset="0"/>
              </a:rPr>
              <a:t>Eshkenazi</a:t>
            </a:r>
            <a:r>
              <a:rPr lang="en-US" sz="1600" b="1" spc="20" dirty="0">
                <a:latin typeface="Arial" panose="020B0604020202020204" pitchFamily="34" charset="0"/>
                <a:cs typeface="Arial" panose="020B0604020202020204" pitchFamily="34" charset="0"/>
              </a:rPr>
              <a:t>, </a:t>
            </a:r>
            <a:r>
              <a:rPr lang="en-US" sz="1600" spc="20" dirty="0">
                <a:latin typeface="Arial" panose="020B0604020202020204" pitchFamily="34" charset="0"/>
                <a:cs typeface="Arial" panose="020B0604020202020204" pitchFamily="34" charset="0"/>
              </a:rPr>
              <a:t>CEO</a:t>
            </a:r>
          </a:p>
          <a:p>
            <a:pPr rtl="0" eaLnBrk="1" fontAlgn="ctr" latinLnBrk="0" hangingPunct="1">
              <a:spcBef>
                <a:spcPts val="100"/>
              </a:spcBef>
            </a:pPr>
            <a:r>
              <a:rPr lang="en-US" sz="1600" spc="20" dirty="0">
                <a:latin typeface="Arial" panose="020B0604020202020204" pitchFamily="34" charset="0"/>
                <a:cs typeface="Arial" panose="020B0604020202020204" pitchFamily="34" charset="0"/>
              </a:rPr>
              <a:t>Association for Supply Chain Management</a:t>
            </a:r>
          </a:p>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Eitan Hersh,</a:t>
            </a:r>
            <a:r>
              <a:rPr lang="en-US" sz="1600" spc="20" dirty="0">
                <a:latin typeface="Arial" panose="020B0604020202020204" pitchFamily="34" charset="0"/>
                <a:cs typeface="Arial" panose="020B0604020202020204" pitchFamily="34" charset="0"/>
              </a:rPr>
              <a:t> Professor of Political Science</a:t>
            </a:r>
          </a:p>
          <a:p>
            <a:pPr rtl="0" eaLnBrk="1" fontAlgn="b" latinLnBrk="0" hangingPunct="1">
              <a:spcBef>
                <a:spcPts val="100"/>
              </a:spcBef>
            </a:pPr>
            <a:r>
              <a:rPr lang="en-US" sz="1600" spc="20" dirty="0">
                <a:latin typeface="Arial" panose="020B0604020202020204" pitchFamily="34" charset="0"/>
                <a:cs typeface="Arial" panose="020B0604020202020204" pitchFamily="34" charset="0"/>
              </a:rPr>
              <a:t>Tufts University</a:t>
            </a:r>
          </a:p>
          <a:p>
            <a:pPr rtl="0" eaLnBrk="1" fontAlgn="ctr" latinLnBrk="0" hangingPunct="1">
              <a:spcBef>
                <a:spcPts val="100"/>
              </a:spcBef>
            </a:pPr>
            <a:endParaRPr lang="en-US" sz="1600" b="1" spc="2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67986B1-0A02-36B2-0FFC-31DA3BC163AE}"/>
              </a:ext>
            </a:extLst>
          </p:cNvPr>
          <p:cNvSpPr txBox="1"/>
          <p:nvPr/>
        </p:nvSpPr>
        <p:spPr>
          <a:xfrm>
            <a:off x="6095999" y="1494939"/>
            <a:ext cx="5210175" cy="3777957"/>
          </a:xfrm>
          <a:prstGeom prst="rect">
            <a:avLst/>
          </a:prstGeom>
          <a:noFill/>
        </p:spPr>
        <p:txBody>
          <a:bodyPr wrap="square" rtlCol="0">
            <a:spAutoFit/>
          </a:bodyPr>
          <a:lstStyle/>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Paul Knopp, </a:t>
            </a:r>
            <a:r>
              <a:rPr lang="en-US" sz="1600" spc="20" dirty="0">
                <a:latin typeface="Arial" panose="020B0604020202020204" pitchFamily="34" charset="0"/>
                <a:cs typeface="Arial" panose="020B0604020202020204" pitchFamily="34" charset="0"/>
              </a:rPr>
              <a:t>CEO &amp; Chairman </a:t>
            </a:r>
          </a:p>
          <a:p>
            <a:pPr rtl="0" eaLnBrk="1" fontAlgn="ctr" latinLnBrk="0" hangingPunct="1"/>
            <a:r>
              <a:rPr lang="en-US" sz="1600" spc="20" dirty="0">
                <a:latin typeface="Arial" panose="020B0604020202020204" pitchFamily="34" charset="0"/>
                <a:cs typeface="Arial" panose="020B0604020202020204" pitchFamily="34" charset="0"/>
              </a:rPr>
              <a:t>KPMG US</a:t>
            </a:r>
          </a:p>
          <a:p>
            <a:pPr rtl="0" eaLnBrk="1" fontAlgn="ctr" latinLnBrk="0" hangingPunct="1">
              <a:spcBef>
                <a:spcPts val="900"/>
              </a:spcBef>
            </a:pPr>
            <a:r>
              <a:rPr lang="en-US" sz="1600" b="1" spc="20" dirty="0">
                <a:latin typeface="Arial" panose="020B0604020202020204" pitchFamily="34" charset="0"/>
                <a:cs typeface="Arial" panose="020B0604020202020204" pitchFamily="34" charset="0"/>
              </a:rPr>
              <a:t>Bridget Kustin, </a:t>
            </a:r>
            <a:r>
              <a:rPr lang="en-US" sz="1600" spc="20" dirty="0">
                <a:latin typeface="Arial" panose="020B0604020202020204" pitchFamily="34" charset="0"/>
                <a:cs typeface="Arial" panose="020B0604020202020204" pitchFamily="34" charset="0"/>
              </a:rPr>
              <a:t>Research Fellow; Qualitative Lead, The Ownership Project</a:t>
            </a:r>
          </a:p>
          <a:p>
            <a:pPr rtl="0" eaLnBrk="1" fontAlgn="ctr" latinLnBrk="0" hangingPunct="1">
              <a:spcBef>
                <a:spcPts val="100"/>
              </a:spcBef>
            </a:pPr>
            <a:r>
              <a:rPr lang="en-US" sz="1600" spc="20" dirty="0">
                <a:latin typeface="Arial" panose="020B0604020202020204" pitchFamily="34" charset="0"/>
                <a:cs typeface="Arial" panose="020B0604020202020204" pitchFamily="34" charset="0"/>
              </a:rPr>
              <a:t>Oxford Saïd Business School</a:t>
            </a:r>
          </a:p>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Rick Lacaille, </a:t>
            </a:r>
            <a:r>
              <a:rPr lang="en-US" sz="1600" spc="20" dirty="0">
                <a:latin typeface="Arial" panose="020B0604020202020204" pitchFamily="34" charset="0"/>
                <a:cs typeface="Arial" panose="020B0604020202020204" pitchFamily="34" charset="0"/>
              </a:rPr>
              <a:t>Head of ESG (Retired)</a:t>
            </a:r>
          </a:p>
          <a:p>
            <a:pPr rtl="0" eaLnBrk="1" fontAlgn="ctr" latinLnBrk="0" hangingPunct="1"/>
            <a:r>
              <a:rPr lang="en-US" sz="1600" spc="20" dirty="0">
                <a:latin typeface="Arial" panose="020B0604020202020204" pitchFamily="34" charset="0"/>
                <a:cs typeface="Arial" panose="020B0604020202020204" pitchFamily="34" charset="0"/>
              </a:rPr>
              <a:t>State Street Corporation</a:t>
            </a:r>
          </a:p>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Sy Lorne, </a:t>
            </a:r>
            <a:r>
              <a:rPr lang="en-US" sz="1600" spc="20" dirty="0">
                <a:latin typeface="Arial" panose="020B0604020202020204" pitchFamily="34" charset="0"/>
                <a:cs typeface="Arial" panose="020B0604020202020204" pitchFamily="34" charset="0"/>
              </a:rPr>
              <a:t>Vice Chairman &amp; Chief Legal Officer</a:t>
            </a:r>
          </a:p>
          <a:p>
            <a:pPr rtl="0" eaLnBrk="1" fontAlgn="ctr" latinLnBrk="0" hangingPunct="1">
              <a:spcBef>
                <a:spcPts val="100"/>
              </a:spcBef>
            </a:pPr>
            <a:r>
              <a:rPr lang="en-US" sz="1600" spc="20" dirty="0">
                <a:latin typeface="Arial" panose="020B0604020202020204" pitchFamily="34" charset="0"/>
                <a:cs typeface="Arial" panose="020B0604020202020204" pitchFamily="34" charset="0"/>
              </a:rPr>
              <a:t>Millennium Management</a:t>
            </a:r>
          </a:p>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Hon. Leo Mackay Jr. PhD LLD LHD, </a:t>
            </a:r>
            <a:r>
              <a:rPr lang="en-US" sz="1600" spc="20" dirty="0">
                <a:latin typeface="Arial" panose="020B0604020202020204" pitchFamily="34" charset="0"/>
                <a:cs typeface="Arial" panose="020B0604020202020204" pitchFamily="34" charset="0"/>
              </a:rPr>
              <a:t>SVP - Ethics &amp; Enterprise Assurance</a:t>
            </a:r>
          </a:p>
          <a:p>
            <a:pPr rtl="0" eaLnBrk="1" fontAlgn="ctr" latinLnBrk="0" hangingPunct="1">
              <a:spcBef>
                <a:spcPts val="100"/>
              </a:spcBef>
            </a:pPr>
            <a:r>
              <a:rPr lang="en-US" sz="1600" spc="20" dirty="0">
                <a:latin typeface="Arial" panose="020B0604020202020204" pitchFamily="34" charset="0"/>
                <a:cs typeface="Arial" panose="020B0604020202020204" pitchFamily="34" charset="0"/>
              </a:rPr>
              <a:t>Lockheed Martin</a:t>
            </a:r>
          </a:p>
        </p:txBody>
      </p:sp>
    </p:spTree>
    <p:extLst>
      <p:ext uri="{BB962C8B-B14F-4D97-AF65-F5344CB8AC3E}">
        <p14:creationId xmlns:p14="http://schemas.microsoft.com/office/powerpoint/2010/main" val="182913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EFBD28-5ED0-63F3-7E23-3161A7C6DBF6}"/>
            </a:ext>
          </a:extLst>
        </p:cNvPr>
        <p:cNvGrpSpPr/>
        <p:nvPr/>
      </p:nvGrpSpPr>
      <p:grpSpPr>
        <a:xfrm>
          <a:off x="0" y="0"/>
          <a:ext cx="0" cy="0"/>
          <a:chOff x="0" y="0"/>
          <a:chExt cx="0" cy="0"/>
        </a:xfrm>
      </p:grpSpPr>
      <p:sp>
        <p:nvSpPr>
          <p:cNvPr id="10" name="Subtitle 2">
            <a:extLst>
              <a:ext uri="{FF2B5EF4-FFF2-40B4-BE49-F238E27FC236}">
                <a16:creationId xmlns:a16="http://schemas.microsoft.com/office/drawing/2014/main" id="{1DC03F52-6F58-01CD-3596-81DCA209CDE5}"/>
              </a:ext>
            </a:extLst>
          </p:cNvPr>
          <p:cNvSpPr>
            <a:spLocks noGrp="1"/>
          </p:cNvSpPr>
          <p:nvPr/>
        </p:nvSpPr>
        <p:spPr>
          <a:xfrm>
            <a:off x="786275" y="395754"/>
            <a:ext cx="8710150" cy="738566"/>
          </a:xfrm>
          <a:prstGeom prst="rect">
            <a:avLst/>
          </a:prstGeom>
        </p:spPr>
        <p:txBody>
          <a:bodyPr vert="horz" lIns="91440" tIns="45720" rIns="91440" bIns="45720" rtlCol="0">
            <a:noAutofit/>
          </a:bodyPr>
          <a:lstStyle>
            <a:lvl1pPr marL="0" indent="0" algn="l" defTabSz="914400" rtl="0" eaLnBrk="1" latinLnBrk="0" hangingPunct="1">
              <a:lnSpc>
                <a:spcPts val="2500"/>
              </a:lnSpc>
              <a:spcBef>
                <a:spcPts val="1000"/>
              </a:spcBef>
              <a:spcAft>
                <a:spcPts val="900"/>
              </a:spcAft>
              <a:buFont typeface="Arial" panose="020B0604020202020204" pitchFamily="34" charset="0"/>
              <a:buNone/>
              <a:defRPr sz="2000" b="0" kern="1200">
                <a:solidFill>
                  <a:schemeClr val="bg2"/>
                </a:solidFill>
                <a:latin typeface="+mn-lt"/>
                <a:ea typeface="+mn-ea"/>
                <a:cs typeface="+mn-cs"/>
              </a:defRPr>
            </a:lvl1pPr>
            <a:lvl2pPr marL="457200" indent="0" algn="ctr" defTabSz="914400" rtl="0" eaLnBrk="1" latinLnBrk="0" hangingPunct="1">
              <a:lnSpc>
                <a:spcPct val="90000"/>
              </a:lnSpc>
              <a:spcBef>
                <a:spcPts val="500"/>
              </a:spcBef>
              <a:spcAft>
                <a:spcPts val="900"/>
              </a:spcAft>
              <a:buClr>
                <a:schemeClr val="bg2">
                  <a:lumMod val="60000"/>
                  <a:lumOff val="40000"/>
                </a:schemeClr>
              </a:buClr>
              <a:buSzPct val="95000"/>
              <a:buFont typeface=".Hiragino Kaku Gothic Interface W3"/>
              <a:buNone/>
              <a:defRPr sz="2000" b="0" kern="1200">
                <a:solidFill>
                  <a:schemeClr val="bg2"/>
                </a:solidFill>
                <a:latin typeface="+mn-lt"/>
                <a:ea typeface="+mn-ea"/>
                <a:cs typeface="+mn-cs"/>
              </a:defRPr>
            </a:lvl2pPr>
            <a:lvl3pPr marL="9144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800" b="0" kern="1200">
                <a:solidFill>
                  <a:schemeClr val="bg2"/>
                </a:solidFill>
                <a:latin typeface="+mn-lt"/>
                <a:ea typeface="+mn-ea"/>
                <a:cs typeface="+mn-cs"/>
              </a:defRPr>
            </a:lvl3pPr>
            <a:lvl4pPr marL="1371600" indent="0" algn="ctr" defTabSz="914400" rtl="0" eaLnBrk="1" latinLnBrk="0" hangingPunct="1">
              <a:lnSpc>
                <a:spcPct val="90000"/>
              </a:lnSpc>
              <a:spcBef>
                <a:spcPts val="500"/>
              </a:spcBef>
              <a:spcAft>
                <a:spcPts val="900"/>
              </a:spcAft>
              <a:buClr>
                <a:schemeClr val="bg2">
                  <a:lumMod val="60000"/>
                  <a:lumOff val="40000"/>
                </a:schemeClr>
              </a:buClr>
              <a:buSzPct val="100000"/>
              <a:buFont typeface=".Hiragino Kaku Gothic Interface W3"/>
              <a:buNone/>
              <a:defRPr sz="1600" b="0" kern="1200">
                <a:solidFill>
                  <a:schemeClr val="bg2"/>
                </a:solidFill>
                <a:latin typeface="+mn-lt"/>
                <a:ea typeface="+mn-ea"/>
                <a:cs typeface="+mn-cs"/>
              </a:defRPr>
            </a:lvl4pPr>
            <a:lvl5pPr marL="18288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600" b="0" kern="1200">
                <a:solidFill>
                  <a:schemeClr val="bg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3200" b="1" dirty="0">
                <a:solidFill>
                  <a:schemeClr val="tx1"/>
                </a:solidFill>
                <a:latin typeface="Arial" panose="020B0604020202020204" pitchFamily="34" charset="0"/>
                <a:cs typeface="Arial" panose="020B0604020202020204" pitchFamily="34" charset="0"/>
              </a:rPr>
              <a:t>Blue-Ribbon Commission Members, cont.</a:t>
            </a:r>
          </a:p>
        </p:txBody>
      </p:sp>
      <p:sp>
        <p:nvSpPr>
          <p:cNvPr id="17" name="Title 1">
            <a:extLst>
              <a:ext uri="{FF2B5EF4-FFF2-40B4-BE49-F238E27FC236}">
                <a16:creationId xmlns:a16="http://schemas.microsoft.com/office/drawing/2014/main" id="{D949CBC7-B630-C5BB-9327-15AF3B69ED02}"/>
              </a:ext>
            </a:extLst>
          </p:cNvPr>
          <p:cNvSpPr txBox="1">
            <a:spLocks/>
          </p:cNvSpPr>
          <p:nvPr/>
        </p:nvSpPr>
        <p:spPr>
          <a:xfrm>
            <a:off x="7239913" y="363059"/>
            <a:ext cx="3620920" cy="450137"/>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b="1">
              <a:solidFill>
                <a:srgbClr val="13526C"/>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4DC7B3E-61B7-9229-74A6-392D1FBAE0D7}"/>
              </a:ext>
            </a:extLst>
          </p:cNvPr>
          <p:cNvSpPr/>
          <p:nvPr/>
        </p:nvSpPr>
        <p:spPr>
          <a:xfrm>
            <a:off x="786273" y="6157732"/>
            <a:ext cx="3264866" cy="3045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646711-A38C-D503-C24E-76B6D47CC931}"/>
              </a:ext>
            </a:extLst>
          </p:cNvPr>
          <p:cNvSpPr txBox="1"/>
          <p:nvPr/>
        </p:nvSpPr>
        <p:spPr>
          <a:xfrm>
            <a:off x="786273" y="1167015"/>
            <a:ext cx="5821865" cy="4578176"/>
          </a:xfrm>
          <a:prstGeom prst="rect">
            <a:avLst/>
          </a:prstGeom>
          <a:noFill/>
        </p:spPr>
        <p:txBody>
          <a:bodyPr wrap="square" numCol="1" rtlCol="0">
            <a:spAutoFit/>
          </a:bodyPr>
          <a:lstStyle/>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Roberto Marques, </a:t>
            </a:r>
            <a:r>
              <a:rPr lang="en-US" sz="1600" spc="20" dirty="0">
                <a:latin typeface="Arial" panose="020B0604020202020204" pitchFamily="34" charset="0"/>
                <a:cs typeface="Arial" panose="020B0604020202020204" pitchFamily="34" charset="0"/>
              </a:rPr>
              <a:t>Senior Advisor / Board Director</a:t>
            </a:r>
          </a:p>
          <a:p>
            <a:pPr rtl="0" eaLnBrk="1" fontAlgn="ctr" latinLnBrk="0" hangingPunct="1">
              <a:spcBef>
                <a:spcPts val="100"/>
              </a:spcBef>
            </a:pPr>
            <a:r>
              <a:rPr lang="en-US" sz="1600" spc="20" dirty="0">
                <a:latin typeface="Arial" panose="020B0604020202020204" pitchFamily="34" charset="0"/>
                <a:cs typeface="Arial" panose="020B0604020202020204" pitchFamily="34" charset="0"/>
              </a:rPr>
              <a:t>The Carlyle Group / Alcoa Corp</a:t>
            </a:r>
          </a:p>
          <a:p>
            <a:pPr rtl="0" eaLnBrk="1" fontAlgn="ctr" latinLnBrk="0" hangingPunct="1">
              <a:spcBef>
                <a:spcPts val="1500"/>
              </a:spcBef>
            </a:pPr>
            <a:r>
              <a:rPr lang="en-US" sz="1600" b="1" spc="20" dirty="0">
                <a:latin typeface="Arial" panose="020B0604020202020204" pitchFamily="34" charset="0"/>
                <a:cs typeface="Arial" panose="020B0604020202020204" pitchFamily="34" charset="0"/>
              </a:rPr>
              <a:t>Dennis McGowan, </a:t>
            </a:r>
            <a:r>
              <a:rPr lang="en-US" sz="1600" spc="20" dirty="0">
                <a:latin typeface="Arial" panose="020B0604020202020204" pitchFamily="34" charset="0"/>
                <a:cs typeface="Arial" panose="020B0604020202020204" pitchFamily="34" charset="0"/>
              </a:rPr>
              <a:t>Vice President, Professional Practice</a:t>
            </a:r>
          </a:p>
          <a:p>
            <a:pPr rtl="0" eaLnBrk="1" fontAlgn="ctr" latinLnBrk="0" hangingPunct="1">
              <a:spcBef>
                <a:spcPts val="100"/>
              </a:spcBef>
            </a:pPr>
            <a:r>
              <a:rPr lang="en-US" sz="1600" spc="20" dirty="0">
                <a:latin typeface="Arial" panose="020B0604020202020204" pitchFamily="34" charset="0"/>
                <a:cs typeface="Arial" panose="020B0604020202020204" pitchFamily="34" charset="0"/>
              </a:rPr>
              <a:t>Center for Audit Quality</a:t>
            </a:r>
          </a:p>
          <a:p>
            <a:pPr rtl="0" eaLnBrk="1" fontAlgn="ctr" latinLnBrk="0" hangingPunct="1">
              <a:lnSpc>
                <a:spcPct val="100000"/>
              </a:lnSpc>
              <a:spcBef>
                <a:spcPts val="1500"/>
              </a:spcBef>
            </a:pPr>
            <a:r>
              <a:rPr lang="en-US" sz="1600" b="1" spc="20" dirty="0">
                <a:latin typeface="Arial" panose="020B0604020202020204" pitchFamily="34" charset="0"/>
                <a:cs typeface="Arial" panose="020B0604020202020204" pitchFamily="34" charset="0"/>
              </a:rPr>
              <a:t>Alison Omens, </a:t>
            </a:r>
            <a:r>
              <a:rPr lang="en-US" sz="1600" spc="20" dirty="0">
                <a:latin typeface="Arial" panose="020B0604020202020204" pitchFamily="34" charset="0"/>
                <a:cs typeface="Arial" panose="020B0604020202020204" pitchFamily="34" charset="0"/>
              </a:rPr>
              <a:t>Chief Strategy Officer</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JUST Capital</a:t>
            </a:r>
          </a:p>
          <a:p>
            <a:pPr rtl="0" eaLnBrk="1" fontAlgn="ctr" latinLnBrk="0" hangingPunct="1">
              <a:lnSpc>
                <a:spcPct val="100000"/>
              </a:lnSpc>
              <a:spcBef>
                <a:spcPts val="1500"/>
              </a:spcBef>
            </a:pPr>
            <a:r>
              <a:rPr lang="en-US" sz="1600" b="1" spc="20" dirty="0">
                <a:latin typeface="Arial" panose="020B0604020202020204" pitchFamily="34" charset="0"/>
                <a:cs typeface="Arial" panose="020B0604020202020204" pitchFamily="34" charset="0"/>
              </a:rPr>
              <a:t>Alexandra </a:t>
            </a:r>
            <a:r>
              <a:rPr lang="en-US" sz="1600" b="1" spc="20" dirty="0" err="1">
                <a:latin typeface="Arial" panose="020B0604020202020204" pitchFamily="34" charset="0"/>
                <a:cs typeface="Arial" panose="020B0604020202020204" pitchFamily="34" charset="0"/>
              </a:rPr>
              <a:t>Palt</a:t>
            </a:r>
            <a:r>
              <a:rPr lang="en-US" sz="1600" b="1" spc="2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Chief Corporate Responsibility Officer &amp; CEO of the Foundation</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L’Oréal</a:t>
            </a:r>
          </a:p>
          <a:p>
            <a:pPr rtl="0" eaLnBrk="1" fontAlgn="ctr" latinLnBrk="0" hangingPunct="1">
              <a:lnSpc>
                <a:spcPct val="100000"/>
              </a:lnSpc>
              <a:spcBef>
                <a:spcPts val="1500"/>
              </a:spcBef>
            </a:pPr>
            <a:r>
              <a:rPr lang="en-US" sz="1600" b="1" spc="20" dirty="0">
                <a:latin typeface="Arial" panose="020B0604020202020204" pitchFamily="34" charset="0"/>
                <a:cs typeface="Arial" panose="020B0604020202020204" pitchFamily="34" charset="0"/>
              </a:rPr>
              <a:t>Kosmas Papadopoulos, </a:t>
            </a:r>
            <a:r>
              <a:rPr lang="en-US" sz="1600" spc="20" dirty="0">
                <a:latin typeface="Arial" panose="020B0604020202020204" pitchFamily="34" charset="0"/>
                <a:cs typeface="Arial" panose="020B0604020202020204" pitchFamily="34" charset="0"/>
              </a:rPr>
              <a:t>Executive Director, </a:t>
            </a:r>
            <a:br>
              <a:rPr lang="en-US" sz="1600" spc="20" dirty="0">
                <a:latin typeface="Arial" panose="020B0604020202020204" pitchFamily="34" charset="0"/>
                <a:cs typeface="Arial" panose="020B0604020202020204" pitchFamily="34" charset="0"/>
              </a:rPr>
            </a:br>
            <a:r>
              <a:rPr lang="en-US" sz="1600" spc="20" dirty="0">
                <a:latin typeface="Arial" panose="020B0604020202020204" pitchFamily="34" charset="0"/>
                <a:cs typeface="Arial" panose="020B0604020202020204" pitchFamily="34" charset="0"/>
              </a:rPr>
              <a:t>Head of Sustainability Advisory Services - Americas</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ISS</a:t>
            </a:r>
          </a:p>
          <a:p>
            <a:pPr rtl="0" eaLnBrk="1" fontAlgn="ctr" latinLnBrk="0" hangingPunct="1">
              <a:lnSpc>
                <a:spcPct val="100000"/>
              </a:lnSpc>
              <a:spcBef>
                <a:spcPts val="1500"/>
              </a:spcBef>
            </a:pPr>
            <a:r>
              <a:rPr lang="en-US" sz="1600" b="1" spc="20" dirty="0">
                <a:latin typeface="Arial" panose="020B0604020202020204" pitchFamily="34" charset="0"/>
                <a:cs typeface="Arial" panose="020B0604020202020204" pitchFamily="34" charset="0"/>
              </a:rPr>
              <a:t>Steve Scarpino, </a:t>
            </a:r>
            <a:r>
              <a:rPr lang="en-US" sz="1600" spc="20" dirty="0">
                <a:latin typeface="Arial" panose="020B0604020202020204" pitchFamily="34" charset="0"/>
                <a:cs typeface="Arial" panose="020B0604020202020204" pitchFamily="34" charset="0"/>
              </a:rPr>
              <a:t>Chief Ethics &amp; Compliance Officer</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Citgo</a:t>
            </a:r>
          </a:p>
        </p:txBody>
      </p:sp>
      <p:sp>
        <p:nvSpPr>
          <p:cNvPr id="4" name="TextBox 3">
            <a:extLst>
              <a:ext uri="{FF2B5EF4-FFF2-40B4-BE49-F238E27FC236}">
                <a16:creationId xmlns:a16="http://schemas.microsoft.com/office/drawing/2014/main" id="{F3034B09-7E17-A05C-CADC-08221646D484}"/>
              </a:ext>
            </a:extLst>
          </p:cNvPr>
          <p:cNvSpPr txBox="1"/>
          <p:nvPr/>
        </p:nvSpPr>
        <p:spPr>
          <a:xfrm>
            <a:off x="6538856" y="1134320"/>
            <a:ext cx="5583862" cy="5111656"/>
          </a:xfrm>
          <a:prstGeom prst="rect">
            <a:avLst/>
          </a:prstGeom>
          <a:noFill/>
        </p:spPr>
        <p:txBody>
          <a:bodyPr wrap="square" rtlCol="0">
            <a:spAutoFit/>
          </a:bodyPr>
          <a:lstStyle/>
          <a:p>
            <a:pPr rtl="0" eaLnBrk="1" fontAlgn="ctr" latinLnBrk="0" hangingPunct="1">
              <a:lnSpc>
                <a:spcPct val="100000"/>
              </a:lnSpc>
              <a:spcBef>
                <a:spcPts val="1500"/>
              </a:spcBef>
            </a:pPr>
            <a:r>
              <a:rPr lang="en-US" sz="1600" b="1" spc="20" dirty="0">
                <a:latin typeface="Arial" panose="020B0604020202020204" pitchFamily="34" charset="0"/>
                <a:cs typeface="Arial" panose="020B0604020202020204" pitchFamily="34" charset="0"/>
              </a:rPr>
              <a:t>Brad Smith, </a:t>
            </a:r>
            <a:r>
              <a:rPr lang="en-US" sz="1600" spc="20" dirty="0">
                <a:latin typeface="Arial" panose="020B0604020202020204" pitchFamily="34" charset="0"/>
                <a:cs typeface="Arial" panose="020B0604020202020204" pitchFamily="34" charset="0"/>
              </a:rPr>
              <a:t>President &amp; Vice Chair</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Microsoft</a:t>
            </a:r>
          </a:p>
          <a:p>
            <a:pPr rtl="0" eaLnBrk="1" fontAlgn="ctr" latinLnBrk="0" hangingPunct="1">
              <a:lnSpc>
                <a:spcPct val="100000"/>
              </a:lnSpc>
              <a:spcBef>
                <a:spcPts val="100"/>
              </a:spcBef>
            </a:pPr>
            <a:endParaRPr lang="en-US" sz="1100" b="1" spc="20" dirty="0">
              <a:latin typeface="Arial" panose="020B0604020202020204" pitchFamily="34" charset="0"/>
              <a:cs typeface="Arial" panose="020B0604020202020204" pitchFamily="34" charset="0"/>
            </a:endParaRPr>
          </a:p>
          <a:p>
            <a:pPr rtl="0" eaLnBrk="1" fontAlgn="ctr" latinLnBrk="0" hangingPunct="1">
              <a:lnSpc>
                <a:spcPct val="100000"/>
              </a:lnSpc>
              <a:spcBef>
                <a:spcPts val="100"/>
              </a:spcBef>
            </a:pPr>
            <a:r>
              <a:rPr lang="en-US" sz="1600" b="1" spc="20" dirty="0">
                <a:latin typeface="Arial" panose="020B0604020202020204" pitchFamily="34" charset="0"/>
                <a:cs typeface="Arial" panose="020B0604020202020204" pitchFamily="34" charset="0"/>
              </a:rPr>
              <a:t>Lex Suvanto, </a:t>
            </a:r>
            <a:r>
              <a:rPr lang="en-US" sz="1600" spc="20" dirty="0">
                <a:latin typeface="Arial" panose="020B0604020202020204" pitchFamily="34" charset="0"/>
                <a:cs typeface="Arial" panose="020B0604020202020204" pitchFamily="34" charset="0"/>
              </a:rPr>
              <a:t>Global CEO</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Edelman Smithfield</a:t>
            </a:r>
          </a:p>
          <a:p>
            <a:pPr rtl="0" eaLnBrk="1" fontAlgn="ctr" latinLnBrk="0" hangingPunct="1">
              <a:lnSpc>
                <a:spcPct val="100000"/>
              </a:lnSpc>
              <a:spcBef>
                <a:spcPts val="1500"/>
              </a:spcBef>
            </a:pPr>
            <a:r>
              <a:rPr lang="en-US" sz="1600" b="1" spc="20" dirty="0">
                <a:latin typeface="Arial" panose="020B0604020202020204" pitchFamily="34" charset="0"/>
                <a:cs typeface="Arial" panose="020B0604020202020204" pitchFamily="34" charset="0"/>
              </a:rPr>
              <a:t>Larry Thompson, </a:t>
            </a:r>
            <a:r>
              <a:rPr lang="en-US" sz="1600" spc="20" dirty="0">
                <a:latin typeface="Arial" panose="020B0604020202020204" pitchFamily="34" charset="0"/>
                <a:cs typeface="Arial" panose="020B0604020202020204" pitchFamily="34" charset="0"/>
              </a:rPr>
              <a:t>Former DAG; ERC Board Chair</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Finch McCranie</a:t>
            </a:r>
          </a:p>
          <a:p>
            <a:pPr rtl="0" eaLnBrk="1" fontAlgn="ctr" latinLnBrk="0" hangingPunct="1">
              <a:lnSpc>
                <a:spcPct val="100000"/>
              </a:lnSpc>
              <a:spcBef>
                <a:spcPts val="1500"/>
              </a:spcBef>
            </a:pPr>
            <a:r>
              <a:rPr lang="en-US" sz="1600" b="1" spc="20" dirty="0">
                <a:latin typeface="Arial" panose="020B0604020202020204" pitchFamily="34" charset="0"/>
                <a:cs typeface="Arial" panose="020B0604020202020204" pitchFamily="34" charset="0"/>
              </a:rPr>
              <a:t>Andrew </a:t>
            </a:r>
            <a:r>
              <a:rPr lang="en-US" sz="1600" b="1" spc="20" dirty="0" err="1">
                <a:latin typeface="Arial" panose="020B0604020202020204" pitchFamily="34" charset="0"/>
                <a:cs typeface="Arial" panose="020B0604020202020204" pitchFamily="34" charset="0"/>
              </a:rPr>
              <a:t>Weissmann</a:t>
            </a:r>
            <a:r>
              <a:rPr lang="en-US" sz="1600" b="1" spc="20" dirty="0">
                <a:latin typeface="Arial" panose="020B0604020202020204" pitchFamily="34" charset="0"/>
                <a:cs typeface="Arial" panose="020B0604020202020204" pitchFamily="34" charset="0"/>
              </a:rPr>
              <a:t>, </a:t>
            </a:r>
            <a:r>
              <a:rPr lang="en-US" sz="1600" spc="20" dirty="0">
                <a:latin typeface="Arial" panose="020B0604020202020204" pitchFamily="34" charset="0"/>
                <a:cs typeface="Arial" panose="020B0604020202020204" pitchFamily="34" charset="0"/>
              </a:rPr>
              <a:t>Former Fraud Section Chief</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US Department of Justice</a:t>
            </a:r>
          </a:p>
          <a:p>
            <a:pPr rtl="0" eaLnBrk="1" fontAlgn="ctr" latinLnBrk="0" hangingPunct="1">
              <a:lnSpc>
                <a:spcPct val="100000"/>
              </a:lnSpc>
              <a:spcBef>
                <a:spcPts val="1500"/>
              </a:spcBef>
            </a:pPr>
            <a:r>
              <a:rPr lang="en-US" sz="1600" b="1" spc="20" dirty="0">
                <a:latin typeface="Arial" panose="020B0604020202020204" pitchFamily="34" charset="0"/>
                <a:cs typeface="Arial" panose="020B0604020202020204" pitchFamily="34" charset="0"/>
              </a:rPr>
              <a:t>Tensie Whelan, </a:t>
            </a:r>
            <a:r>
              <a:rPr lang="en-US" sz="1600" spc="20" dirty="0">
                <a:latin typeface="Arial" panose="020B0604020202020204" pitchFamily="34" charset="0"/>
                <a:cs typeface="Arial" panose="020B0604020202020204" pitchFamily="34" charset="0"/>
              </a:rPr>
              <a:t>Director, Center for Sustainable Business</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NYU Stern School of Business</a:t>
            </a:r>
          </a:p>
          <a:p>
            <a:pPr rtl="0" eaLnBrk="1" fontAlgn="ctr" latinLnBrk="0" hangingPunct="1">
              <a:lnSpc>
                <a:spcPct val="100000"/>
              </a:lnSpc>
              <a:spcBef>
                <a:spcPts val="100"/>
              </a:spcBef>
            </a:pPr>
            <a:endParaRPr lang="en-US" sz="1600" b="1" spc="20" dirty="0">
              <a:latin typeface="Arial" panose="020B0604020202020204" pitchFamily="34" charset="0"/>
              <a:cs typeface="Arial" panose="020B0604020202020204" pitchFamily="34" charset="0"/>
            </a:endParaRPr>
          </a:p>
          <a:p>
            <a:pPr rtl="0" eaLnBrk="1" fontAlgn="ctr" latinLnBrk="0" hangingPunct="1">
              <a:lnSpc>
                <a:spcPct val="100000"/>
              </a:lnSpc>
              <a:spcBef>
                <a:spcPts val="100"/>
              </a:spcBef>
            </a:pPr>
            <a:r>
              <a:rPr lang="en-US" sz="1600" b="1" spc="20" dirty="0">
                <a:latin typeface="Arial" panose="020B0604020202020204" pitchFamily="34" charset="0"/>
                <a:cs typeface="Arial" panose="020B0604020202020204" pitchFamily="34" charset="0"/>
              </a:rPr>
              <a:t>Kim </a:t>
            </a:r>
            <a:r>
              <a:rPr lang="en-US" sz="1600" b="1" spc="20" dirty="0" err="1">
                <a:latin typeface="Arial" panose="020B0604020202020204" pitchFamily="34" charset="0"/>
                <a:cs typeface="Arial" panose="020B0604020202020204" pitchFamily="34" charset="0"/>
              </a:rPr>
              <a:t>Yapchai</a:t>
            </a:r>
            <a:r>
              <a:rPr lang="en-US" sz="1600" b="1" spc="20" dirty="0">
                <a:latin typeface="Arial" panose="020B0604020202020204" pitchFamily="34" charset="0"/>
                <a:cs typeface="Arial" panose="020B0604020202020204" pitchFamily="34" charset="0"/>
              </a:rPr>
              <a:t>, </a:t>
            </a:r>
            <a:r>
              <a:rPr lang="en-US" sz="1600" spc="20" dirty="0">
                <a:latin typeface="Arial" panose="020B0604020202020204" pitchFamily="34" charset="0"/>
                <a:cs typeface="Arial" panose="020B0604020202020204" pitchFamily="34" charset="0"/>
              </a:rPr>
              <a:t>Board Member</a:t>
            </a:r>
          </a:p>
          <a:p>
            <a:pPr rtl="0" eaLnBrk="1" fontAlgn="ctr" latinLnBrk="0" hangingPunct="1">
              <a:lnSpc>
                <a:spcPct val="100000"/>
              </a:lnSpc>
              <a:spcBef>
                <a:spcPts val="100"/>
              </a:spcBef>
            </a:pPr>
            <a:r>
              <a:rPr lang="en-US" sz="1600" spc="20" dirty="0" err="1">
                <a:latin typeface="Arial" panose="020B0604020202020204" pitchFamily="34" charset="0"/>
                <a:cs typeface="Arial" panose="020B0604020202020204" pitchFamily="34" charset="0"/>
              </a:rPr>
              <a:t>DirectWomen</a:t>
            </a:r>
            <a:endParaRPr lang="en-US" sz="1600" spc="20" dirty="0">
              <a:latin typeface="Arial" panose="020B0604020202020204" pitchFamily="34" charset="0"/>
              <a:cs typeface="Arial" panose="020B0604020202020204" pitchFamily="34" charset="0"/>
            </a:endParaRPr>
          </a:p>
          <a:p>
            <a:pPr rtl="0" eaLnBrk="1" fontAlgn="ctr" latinLnBrk="0" hangingPunct="1">
              <a:lnSpc>
                <a:spcPct val="100000"/>
              </a:lnSpc>
              <a:spcBef>
                <a:spcPts val="1500"/>
              </a:spcBef>
            </a:pPr>
            <a:r>
              <a:rPr lang="en-US" sz="1600" b="1" spc="20" dirty="0">
                <a:latin typeface="Arial" panose="020B0604020202020204" pitchFamily="34" charset="0"/>
                <a:cs typeface="Arial" panose="020B0604020202020204" pitchFamily="34" charset="0"/>
              </a:rPr>
              <a:t>Paul Zikmund, </a:t>
            </a:r>
            <a:r>
              <a:rPr lang="en-US" sz="1600" spc="20" dirty="0">
                <a:latin typeface="Arial" panose="020B0604020202020204" pitchFamily="34" charset="0"/>
                <a:cs typeface="Arial" panose="020B0604020202020204" pitchFamily="34" charset="0"/>
              </a:rPr>
              <a:t>SVP, Chief Enterprise Risk, Compliance &amp; Information Security Officer</a:t>
            </a:r>
          </a:p>
          <a:p>
            <a:pPr rtl="0" eaLnBrk="1" fontAlgn="ctr" latinLnBrk="0" hangingPunct="1">
              <a:lnSpc>
                <a:spcPct val="100000"/>
              </a:lnSpc>
              <a:spcBef>
                <a:spcPts val="100"/>
              </a:spcBef>
            </a:pPr>
            <a:r>
              <a:rPr lang="en-US" sz="1600" spc="20" dirty="0">
                <a:latin typeface="Arial" panose="020B0604020202020204" pitchFamily="34" charset="0"/>
                <a:cs typeface="Arial" panose="020B0604020202020204" pitchFamily="34" charset="0"/>
              </a:rPr>
              <a:t>Berkadia</a:t>
            </a:r>
          </a:p>
        </p:txBody>
      </p:sp>
    </p:spTree>
    <p:extLst>
      <p:ext uri="{BB962C8B-B14F-4D97-AF65-F5344CB8AC3E}">
        <p14:creationId xmlns:p14="http://schemas.microsoft.com/office/powerpoint/2010/main" val="127607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DF2AD-32C5-582C-58BE-349F0D4669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0CCD92-59DA-3AAA-713F-DC3843EC55D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7847BF2-45C4-4307-479A-BE1D3CDD2898}"/>
              </a:ext>
            </a:extLst>
          </p:cNvPr>
          <p:cNvPicPr>
            <a:picLocks noGrp="1" noRot="1" noChangeAspect="1" noMove="1" noResize="1" noEditPoints="1" noAdjustHandles="1" noChangeArrowheads="1" noChangeShapeType="1" noCrop="1"/>
          </p:cNvPicPr>
          <p:nvPr>
            <p:ph idx="4294967295"/>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B35FE17-5039-2496-E6B8-75CFC159E3D9}"/>
              </a:ext>
            </a:extLst>
          </p:cNvPr>
          <p:cNvSpPr>
            <a:spLocks noGrp="1"/>
          </p:cNvSpPr>
          <p:nvPr/>
        </p:nvSpPr>
        <p:spPr>
          <a:xfrm>
            <a:off x="838200" y="368607"/>
            <a:ext cx="5805196" cy="834887"/>
          </a:xfrm>
          <a:prstGeom prst="rect">
            <a:avLst/>
          </a:prstGeom>
        </p:spPr>
        <p:txBody>
          <a:bodyPr vert="horz" lIns="91440" tIns="45720" rIns="91440" bIns="45720" rtlCol="0">
            <a:noAutofit/>
          </a:bodyPr>
          <a:lstStyle>
            <a:lvl1pPr marL="0" indent="0" algn="l" defTabSz="914400" rtl="0" eaLnBrk="1" latinLnBrk="0" hangingPunct="1">
              <a:lnSpc>
                <a:spcPts val="2500"/>
              </a:lnSpc>
              <a:spcBef>
                <a:spcPts val="1000"/>
              </a:spcBef>
              <a:spcAft>
                <a:spcPts val="900"/>
              </a:spcAft>
              <a:buFont typeface="Arial" panose="020B0604020202020204" pitchFamily="34" charset="0"/>
              <a:buNone/>
              <a:defRPr sz="2000" b="0" kern="1200">
                <a:solidFill>
                  <a:schemeClr val="bg2"/>
                </a:solidFill>
                <a:latin typeface="+mn-lt"/>
                <a:ea typeface="+mn-ea"/>
                <a:cs typeface="+mn-cs"/>
              </a:defRPr>
            </a:lvl1pPr>
            <a:lvl2pPr marL="457200" indent="0" algn="ctr" defTabSz="914400" rtl="0" eaLnBrk="1" latinLnBrk="0" hangingPunct="1">
              <a:lnSpc>
                <a:spcPct val="90000"/>
              </a:lnSpc>
              <a:spcBef>
                <a:spcPts val="500"/>
              </a:spcBef>
              <a:spcAft>
                <a:spcPts val="900"/>
              </a:spcAft>
              <a:buClr>
                <a:schemeClr val="bg2">
                  <a:lumMod val="60000"/>
                  <a:lumOff val="40000"/>
                </a:schemeClr>
              </a:buClr>
              <a:buSzPct val="95000"/>
              <a:buFont typeface=".Hiragino Kaku Gothic Interface W3"/>
              <a:buNone/>
              <a:defRPr sz="2000" b="0" kern="1200">
                <a:solidFill>
                  <a:schemeClr val="bg2"/>
                </a:solidFill>
                <a:latin typeface="+mn-lt"/>
                <a:ea typeface="+mn-ea"/>
                <a:cs typeface="+mn-cs"/>
              </a:defRPr>
            </a:lvl2pPr>
            <a:lvl3pPr marL="9144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800" b="0" kern="1200">
                <a:solidFill>
                  <a:schemeClr val="bg2"/>
                </a:solidFill>
                <a:latin typeface="+mn-lt"/>
                <a:ea typeface="+mn-ea"/>
                <a:cs typeface="+mn-cs"/>
              </a:defRPr>
            </a:lvl3pPr>
            <a:lvl4pPr marL="1371600" indent="0" algn="ctr" defTabSz="914400" rtl="0" eaLnBrk="1" latinLnBrk="0" hangingPunct="1">
              <a:lnSpc>
                <a:spcPct val="90000"/>
              </a:lnSpc>
              <a:spcBef>
                <a:spcPts val="500"/>
              </a:spcBef>
              <a:spcAft>
                <a:spcPts val="900"/>
              </a:spcAft>
              <a:buClr>
                <a:schemeClr val="bg2">
                  <a:lumMod val="60000"/>
                  <a:lumOff val="40000"/>
                </a:schemeClr>
              </a:buClr>
              <a:buSzPct val="100000"/>
              <a:buFont typeface=".Hiragino Kaku Gothic Interface W3"/>
              <a:buNone/>
              <a:defRPr sz="1600" b="0" kern="1200">
                <a:solidFill>
                  <a:schemeClr val="bg2"/>
                </a:solidFill>
                <a:latin typeface="+mn-lt"/>
                <a:ea typeface="+mn-ea"/>
                <a:cs typeface="+mn-cs"/>
              </a:defRPr>
            </a:lvl4pPr>
            <a:lvl5pPr marL="1828800" indent="0" algn="ctr" defTabSz="914400" rtl="0" eaLnBrk="1" latinLnBrk="0" hangingPunct="1">
              <a:lnSpc>
                <a:spcPct val="90000"/>
              </a:lnSpc>
              <a:spcBef>
                <a:spcPts val="500"/>
              </a:spcBef>
              <a:spcAft>
                <a:spcPts val="900"/>
              </a:spcAft>
              <a:buClr>
                <a:schemeClr val="bg2">
                  <a:lumMod val="60000"/>
                  <a:lumOff val="40000"/>
                </a:schemeClr>
              </a:buClr>
              <a:buFont typeface="Arial" panose="020B0604020202020204" pitchFamily="34" charset="0"/>
              <a:buNone/>
              <a:defRPr sz="1600" b="0" kern="1200">
                <a:solidFill>
                  <a:schemeClr val="bg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3000" b="1" dirty="0">
                <a:solidFill>
                  <a:schemeClr val="tx1"/>
                </a:solidFill>
                <a:latin typeface="Arial" panose="020B0604020202020204" pitchFamily="34" charset="0"/>
                <a:cs typeface="Arial" panose="020B0604020202020204" pitchFamily="34" charset="0"/>
              </a:rPr>
              <a:t>Download the Report, Available Now!</a:t>
            </a:r>
          </a:p>
        </p:txBody>
      </p:sp>
      <p:pic>
        <p:nvPicPr>
          <p:cNvPr id="11" name="Picture 10" descr="A qr code with a white background&#10;&#10;Description automatically generated">
            <a:extLst>
              <a:ext uri="{FF2B5EF4-FFF2-40B4-BE49-F238E27FC236}">
                <a16:creationId xmlns:a16="http://schemas.microsoft.com/office/drawing/2014/main" id="{38D33A4B-89A2-148A-D3FE-249BE3015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655" y="2228850"/>
            <a:ext cx="2174120" cy="2174120"/>
          </a:xfrm>
          <a:prstGeom prst="rect">
            <a:avLst/>
          </a:prstGeom>
        </p:spPr>
      </p:pic>
      <p:sp>
        <p:nvSpPr>
          <p:cNvPr id="12" name="Rectangle 11">
            <a:extLst>
              <a:ext uri="{FF2B5EF4-FFF2-40B4-BE49-F238E27FC236}">
                <a16:creationId xmlns:a16="http://schemas.microsoft.com/office/drawing/2014/main" id="{E018C216-2DBD-68F4-2778-6040D43197DB}"/>
              </a:ext>
            </a:extLst>
          </p:cNvPr>
          <p:cNvSpPr/>
          <p:nvPr/>
        </p:nvSpPr>
        <p:spPr>
          <a:xfrm>
            <a:off x="10860833" y="0"/>
            <a:ext cx="1331167" cy="6858000"/>
          </a:xfrm>
          <a:prstGeom prst="rect">
            <a:avLst/>
          </a:prstGeom>
          <a:solidFill>
            <a:srgbClr val="1352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ochure of a skyscraper&#10;&#10;Description automatically generated">
            <a:extLst>
              <a:ext uri="{FF2B5EF4-FFF2-40B4-BE49-F238E27FC236}">
                <a16:creationId xmlns:a16="http://schemas.microsoft.com/office/drawing/2014/main" id="{EBB90BF9-6DDA-A9A3-F5A1-B105600DD339}"/>
              </a:ext>
            </a:extLst>
          </p:cNvPr>
          <p:cNvPicPr>
            <a:picLocks noChangeAspect="1"/>
          </p:cNvPicPr>
          <p:nvPr/>
        </p:nvPicPr>
        <p:blipFill rotWithShape="1">
          <a:blip r:embed="rId4">
            <a:extLst>
              <a:ext uri="{28A0092B-C50C-407E-A947-70E740481C1C}">
                <a14:useLocalDpi xmlns:a14="http://schemas.microsoft.com/office/drawing/2010/main" val="0"/>
              </a:ext>
            </a:extLst>
          </a:blip>
          <a:srcRect b="-38"/>
          <a:stretch/>
        </p:blipFill>
        <p:spPr>
          <a:xfrm>
            <a:off x="5947128" y="504639"/>
            <a:ext cx="4365920" cy="56522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421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2F185-F87E-27E7-977D-9E570DC9A9C2}"/>
              </a:ext>
            </a:extLst>
          </p:cNvPr>
          <p:cNvSpPr>
            <a:spLocks noGrp="1"/>
          </p:cNvSpPr>
          <p:nvPr>
            <p:ph idx="4294967295"/>
          </p:nvPr>
        </p:nvSpPr>
        <p:spPr>
          <a:xfrm>
            <a:off x="838200" y="1366502"/>
            <a:ext cx="7143750" cy="4957762"/>
          </a:xfrm>
        </p:spPr>
        <p:txBody>
          <a:bodyPr>
            <a:noAutofit/>
          </a:bodyPr>
          <a:lstStyle/>
          <a:p>
            <a:pPr marL="0" indent="0">
              <a:lnSpc>
                <a:spcPct val="100000"/>
              </a:lnSpc>
              <a:spcAft>
                <a:spcPts val="0"/>
              </a:spcAft>
              <a:buNone/>
            </a:pPr>
            <a:endParaRPr lang="en-US" sz="1800" dirty="0">
              <a:latin typeface="Arial" panose="020B0604020202020204" pitchFamily="34" charset="0"/>
              <a:cs typeface="Arial" panose="020B0604020202020204" pitchFamily="34" charset="0"/>
            </a:endParaRPr>
          </a:p>
          <a:p>
            <a:pPr marL="347663" indent="-342900">
              <a:lnSpc>
                <a:spcPct val="100000"/>
              </a:lnSpc>
            </a:pPr>
            <a:r>
              <a:rPr lang="en-US" sz="1800" dirty="0">
                <a:latin typeface="Arial" panose="020B0604020202020204" pitchFamily="34" charset="0"/>
                <a:cs typeface="Arial" panose="020B0604020202020204" pitchFamily="34" charset="0"/>
              </a:rPr>
              <a:t>Meets and exceeds the minimum expectation of US law and regulation;</a:t>
            </a:r>
          </a:p>
          <a:p>
            <a:pPr marL="347663" indent="-342900">
              <a:lnSpc>
                <a:spcPct val="100000"/>
              </a:lnSpc>
            </a:pPr>
            <a:endParaRPr lang="en-US" sz="1800" dirty="0">
              <a:latin typeface="Arial" panose="020B0604020202020204" pitchFamily="34" charset="0"/>
              <a:cs typeface="Arial" panose="020B0604020202020204" pitchFamily="34" charset="0"/>
            </a:endParaRPr>
          </a:p>
          <a:p>
            <a:pPr marL="347663" indent="-342900">
              <a:lnSpc>
                <a:spcPct val="100000"/>
              </a:lnSpc>
            </a:pPr>
            <a:r>
              <a:rPr lang="en-US" sz="1800" dirty="0">
                <a:latin typeface="Arial" panose="020B0604020202020204" pitchFamily="34" charset="0"/>
                <a:cs typeface="Arial" panose="020B0604020202020204" pitchFamily="34" charset="0"/>
              </a:rPr>
              <a:t>Has been proven to </a:t>
            </a:r>
            <a:r>
              <a:rPr lang="en-US" sz="1800" u="sng" dirty="0">
                <a:latin typeface="Arial" panose="020B0604020202020204" pitchFamily="34" charset="0"/>
                <a:cs typeface="Arial" panose="020B0604020202020204" pitchFamily="34" charset="0"/>
              </a:rPr>
              <a:t>significantly</a:t>
            </a:r>
            <a:r>
              <a:rPr lang="en-US" sz="1800" dirty="0">
                <a:latin typeface="Arial" panose="020B0604020202020204" pitchFamily="34" charset="0"/>
                <a:cs typeface="Arial" panose="020B0604020202020204" pitchFamily="34" charset="0"/>
              </a:rPr>
              <a:t> transform workplace cultures and increase ethical conduct; and is</a:t>
            </a:r>
          </a:p>
          <a:p>
            <a:pPr marL="347663" indent="-342900">
              <a:lnSpc>
                <a:spcPct val="100000"/>
              </a:lnSpc>
            </a:pPr>
            <a:endParaRPr lang="en-US" sz="1800" dirty="0">
              <a:latin typeface="Arial" panose="020B0604020202020204" pitchFamily="34" charset="0"/>
              <a:cs typeface="Arial" panose="020B0604020202020204" pitchFamily="34" charset="0"/>
            </a:endParaRPr>
          </a:p>
          <a:p>
            <a:pPr marL="347663" indent="-342900">
              <a:lnSpc>
                <a:spcPct val="100000"/>
              </a:lnSpc>
            </a:pPr>
            <a:r>
              <a:rPr lang="en-US" sz="1800" dirty="0">
                <a:latin typeface="Arial" panose="020B0604020202020204" pitchFamily="34" charset="0"/>
                <a:cs typeface="Arial" panose="020B0604020202020204" pitchFamily="34" charset="0"/>
              </a:rPr>
              <a:t>Regularly updated by corporate ethics &amp; compliance professionals to reflect best practice and new compliance challenges.</a:t>
            </a:r>
          </a:p>
          <a:p>
            <a:pPr marL="461963" lvl="1" indent="0">
              <a:lnSpc>
                <a:spcPct val="100000"/>
              </a:lnSpc>
              <a:spcAft>
                <a:spcPts val="0"/>
              </a:spcAft>
              <a:buNone/>
            </a:pPr>
            <a:endParaRPr lang="en-US" sz="1800" dirty="0">
              <a:latin typeface="Arial" panose="020B0604020202020204" pitchFamily="34" charset="0"/>
              <a:cs typeface="Arial" panose="020B0604020202020204" pitchFamily="34" charset="0"/>
            </a:endParaRPr>
          </a:p>
          <a:p>
            <a:pPr marL="0" lvl="1" indent="0">
              <a:lnSpc>
                <a:spcPct val="100000"/>
              </a:lnSpc>
              <a:spcAft>
                <a:spcPts val="0"/>
              </a:spcAft>
              <a:buNone/>
            </a:pPr>
            <a:r>
              <a:rPr lang="en-US" sz="1800" dirty="0">
                <a:latin typeface="Arial" panose="020B0604020202020204" pitchFamily="34" charset="0"/>
                <a:cs typeface="Arial" panose="020B0604020202020204" pitchFamily="34" charset="0"/>
              </a:rPr>
              <a:t>Hundreds of companies have assessed and modified their E&amp;C efforts based on the framework. </a:t>
            </a:r>
          </a:p>
          <a:p>
            <a:pPr marL="0" lvl="1" indent="0">
              <a:lnSpc>
                <a:spcPct val="100000"/>
              </a:lnSpc>
              <a:spcAft>
                <a:spcPts val="0"/>
              </a:spcAft>
              <a:buNone/>
            </a:pPr>
            <a:endParaRPr lang="en-US" sz="18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6303905-6C42-EE79-CC5B-243FD91946BB}"/>
              </a:ext>
            </a:extLst>
          </p:cNvPr>
          <p:cNvSpPr>
            <a:spLocks noGrp="1"/>
          </p:cNvSpPr>
          <p:nvPr>
            <p:ph type="title" idx="4294967295"/>
          </p:nvPr>
        </p:nvSpPr>
        <p:spPr>
          <a:xfrm>
            <a:off x="838200" y="259099"/>
            <a:ext cx="10515600" cy="1325562"/>
          </a:xfrm>
        </p:spPr>
        <p:txBody>
          <a:bodyPr>
            <a:normAutofit/>
          </a:bodyPr>
          <a:lstStyle/>
          <a:p>
            <a:r>
              <a:rPr lang="en-US" sz="3200" b="1" dirty="0">
                <a:latin typeface="Arial" panose="020B0604020202020204" pitchFamily="34" charset="0"/>
                <a:cs typeface="Arial" panose="020B0604020202020204" pitchFamily="34" charset="0"/>
              </a:rPr>
              <a:t>HQP </a:t>
            </a:r>
            <a:r>
              <a:rPr lang="en-US" sz="3200" b="1" dirty="0">
                <a:latin typeface="Arial" panose="020B0604020202020204" pitchFamily="34" charset="0"/>
                <a:cs typeface="Arial" panose="020B0604020202020204" pitchFamily="34" charset="0"/>
                <a:sym typeface="Wingdings" panose="05000000000000000000" pitchFamily="2" charset="2"/>
              </a:rPr>
              <a:t> The Industry-Driven Framework</a:t>
            </a:r>
            <a:endParaRPr lang="en-US" sz="3200" b="1" dirty="0">
              <a:latin typeface="Arial" panose="020B0604020202020204" pitchFamily="34" charset="0"/>
              <a:cs typeface="Arial" panose="020B0604020202020204" pitchFamily="34" charset="0"/>
            </a:endParaRPr>
          </a:p>
        </p:txBody>
      </p:sp>
      <p:pic>
        <p:nvPicPr>
          <p:cNvPr id="5" name="Picture 4" descr="A close-up of a steel structure&#10;&#10;Description automatically generated">
            <a:extLst>
              <a:ext uri="{FF2B5EF4-FFF2-40B4-BE49-F238E27FC236}">
                <a16:creationId xmlns:a16="http://schemas.microsoft.com/office/drawing/2014/main" id="{66D23872-FDCD-C759-FA12-187AE50AFACF}"/>
              </a:ext>
            </a:extLst>
          </p:cNvPr>
          <p:cNvPicPr>
            <a:picLocks noChangeAspect="1"/>
          </p:cNvPicPr>
          <p:nvPr/>
        </p:nvPicPr>
        <p:blipFill rotWithShape="1">
          <a:blip r:embed="rId3">
            <a:alphaModFix amt="76000"/>
            <a:extLst>
              <a:ext uri="{28A0092B-C50C-407E-A947-70E740481C1C}">
                <a14:useLocalDpi xmlns:a14="http://schemas.microsoft.com/office/drawing/2010/main" val="0"/>
              </a:ext>
            </a:extLst>
          </a:blip>
          <a:srcRect l="61893" t="13309"/>
          <a:stretch/>
        </p:blipFill>
        <p:spPr>
          <a:xfrm>
            <a:off x="8611565" y="-1"/>
            <a:ext cx="3580435" cy="6486862"/>
          </a:xfrm>
          <a:prstGeom prst="rect">
            <a:avLst/>
          </a:prstGeom>
          <a:ln>
            <a:noFill/>
          </a:ln>
          <a:effectLst>
            <a:softEdge rad="112500"/>
          </a:effectLst>
        </p:spPr>
      </p:pic>
    </p:spTree>
    <p:extLst>
      <p:ext uri="{BB962C8B-B14F-4D97-AF65-F5344CB8AC3E}">
        <p14:creationId xmlns:p14="http://schemas.microsoft.com/office/powerpoint/2010/main" val="9338637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F0A9E-B5D5-CAEB-CB6F-C6FB7D4E8929}"/>
              </a:ext>
            </a:extLst>
          </p:cNvPr>
          <p:cNvSpPr>
            <a:spLocks noGrp="1"/>
          </p:cNvSpPr>
          <p:nvPr>
            <p:ph idx="1"/>
          </p:nvPr>
        </p:nvSpPr>
        <p:spPr>
          <a:xfrm>
            <a:off x="611480" y="1251884"/>
            <a:ext cx="5780446" cy="3766608"/>
          </a:xfrm>
        </p:spPr>
        <p:txBody>
          <a:bodyPr>
            <a:noAutofit/>
          </a:bodyPr>
          <a:lstStyle/>
          <a:p>
            <a:pPr marL="0" indent="0">
              <a:lnSpc>
                <a:spcPct val="100000"/>
              </a:lnSpc>
              <a:spcAft>
                <a:spcPts val="0"/>
              </a:spcAft>
              <a:buNone/>
            </a:pPr>
            <a:r>
              <a:rPr lang="en-US" sz="1800" dirty="0">
                <a:latin typeface="Arial" panose="020B0604020202020204" pitchFamily="34" charset="0"/>
                <a:cs typeface="Arial" panose="020B0604020202020204" pitchFamily="34" charset="0"/>
              </a:rPr>
              <a:t>ECI houses over 20 million data points collected over the last 30 years from sources including:</a:t>
            </a:r>
          </a:p>
          <a:p>
            <a:pPr>
              <a:lnSpc>
                <a:spcPct val="100000"/>
              </a:lnSpc>
              <a:spcAft>
                <a:spcPts val="0"/>
              </a:spcAft>
            </a:pPr>
            <a:endParaRPr lang="en-US" sz="1800" dirty="0">
              <a:latin typeface="Arial" panose="020B0604020202020204" pitchFamily="34" charset="0"/>
              <a:cs typeface="Arial" panose="020B0604020202020204" pitchFamily="34" charset="0"/>
            </a:endParaRPr>
          </a:p>
          <a:p>
            <a:pPr marL="742950" lvl="3" indent="-285750">
              <a:lnSpc>
                <a:spcPct val="100000"/>
              </a:lnSpc>
            </a:pPr>
            <a:r>
              <a:rPr lang="en-US" b="1" dirty="0">
                <a:latin typeface="Arial" panose="020B0604020202020204" pitchFamily="34" charset="0"/>
                <a:cs typeface="Arial" panose="020B0604020202020204" pitchFamily="34" charset="0"/>
              </a:rPr>
              <a:t>Company self-assessments against the ECI framework</a:t>
            </a:r>
          </a:p>
          <a:p>
            <a:pPr marL="742950" lvl="3" indent="-285750">
              <a:lnSpc>
                <a:spcPct val="100000"/>
              </a:lnSpc>
            </a:pPr>
            <a:endParaRPr lang="en-US" b="1" dirty="0">
              <a:latin typeface="Arial" panose="020B0604020202020204" pitchFamily="34" charset="0"/>
              <a:cs typeface="Arial" panose="020B0604020202020204" pitchFamily="34" charset="0"/>
            </a:endParaRPr>
          </a:p>
          <a:p>
            <a:pPr marL="742950" lvl="3" indent="-285750">
              <a:lnSpc>
                <a:spcPct val="100000"/>
              </a:lnSpc>
            </a:pPr>
            <a:r>
              <a:rPr lang="en-US" b="1" dirty="0">
                <a:latin typeface="Arial" panose="020B0604020202020204" pitchFamily="34" charset="0"/>
                <a:cs typeface="Arial" panose="020B0604020202020204" pitchFamily="34" charset="0"/>
              </a:rPr>
              <a:t>US and global survey research since 2000</a:t>
            </a:r>
          </a:p>
          <a:p>
            <a:pPr marL="742950" lvl="3" indent="-285750">
              <a:lnSpc>
                <a:spcPct val="100000"/>
              </a:lnSpc>
            </a:pPr>
            <a:endParaRPr lang="en-US" b="1" dirty="0">
              <a:latin typeface="Arial" panose="020B0604020202020204" pitchFamily="34" charset="0"/>
              <a:cs typeface="Arial" panose="020B0604020202020204" pitchFamily="34" charset="0"/>
            </a:endParaRPr>
          </a:p>
          <a:p>
            <a:pPr marL="742950" lvl="3" indent="-285750">
              <a:lnSpc>
                <a:spcPct val="100000"/>
              </a:lnSpc>
            </a:pPr>
            <a:r>
              <a:rPr lang="en-US" b="1" dirty="0">
                <a:latin typeface="Arial" panose="020B0604020202020204" pitchFamily="34" charset="0"/>
                <a:cs typeface="Arial" panose="020B0604020202020204" pitchFamily="34" charset="0"/>
              </a:rPr>
              <a:t>Industry and region-specific surveys since 2012</a:t>
            </a:r>
          </a:p>
          <a:p>
            <a:pPr marL="742950" lvl="3" indent="-285750">
              <a:lnSpc>
                <a:spcPct val="100000"/>
              </a:lnSpc>
            </a:pPr>
            <a:endParaRPr lang="en-US" b="1" dirty="0">
              <a:latin typeface="Arial" panose="020B0604020202020204" pitchFamily="34" charset="0"/>
              <a:cs typeface="Arial" panose="020B0604020202020204" pitchFamily="34" charset="0"/>
            </a:endParaRPr>
          </a:p>
          <a:p>
            <a:pPr marL="742950" lvl="3" indent="-285750">
              <a:lnSpc>
                <a:spcPct val="100000"/>
              </a:lnSpc>
            </a:pPr>
            <a:r>
              <a:rPr lang="en-US" b="1" dirty="0">
                <a:latin typeface="Arial" panose="020B0604020202020204" pitchFamily="34" charset="0"/>
                <a:cs typeface="Arial" panose="020B0604020202020204" pitchFamily="34" charset="0"/>
              </a:rPr>
              <a:t>Company-specific culture surveys since 2000</a:t>
            </a:r>
          </a:p>
          <a:p>
            <a:pPr marL="457200" lvl="3" indent="0">
              <a:lnSpc>
                <a:spcPct val="100000"/>
              </a:lnSpc>
              <a:spcAft>
                <a:spcPts val="0"/>
              </a:spcAft>
              <a:buNone/>
            </a:pPr>
            <a:endParaRPr lang="en-US" b="1" dirty="0">
              <a:latin typeface="Arial" panose="020B0604020202020204" pitchFamily="34" charset="0"/>
              <a:cs typeface="Arial" panose="020B0604020202020204" pitchFamily="34" charset="0"/>
            </a:endParaRPr>
          </a:p>
          <a:p>
            <a:pPr>
              <a:lnSpc>
                <a:spcPct val="100000"/>
              </a:lnSpc>
              <a:spcAft>
                <a:spcPts val="0"/>
              </a:spcAft>
            </a:pPr>
            <a:endParaRPr lang="en-US" sz="18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384621F-0E7D-3161-225F-172251DF3491}"/>
              </a:ext>
            </a:extLst>
          </p:cNvPr>
          <p:cNvSpPr>
            <a:spLocks noGrp="1"/>
          </p:cNvSpPr>
          <p:nvPr>
            <p:ph type="title"/>
          </p:nvPr>
        </p:nvSpPr>
        <p:spPr>
          <a:xfrm>
            <a:off x="568558" y="348038"/>
            <a:ext cx="9601200" cy="699347"/>
          </a:xfrm>
        </p:spPr>
        <p:txBody>
          <a:bodyPr>
            <a:normAutofit fontScale="90000"/>
          </a:bodyPr>
          <a:lstStyle/>
          <a:p>
            <a:r>
              <a:rPr lang="en-US" sz="3600" b="1" dirty="0">
                <a:latin typeface="Arial" panose="020B0604020202020204" pitchFamily="34" charset="0"/>
                <a:cs typeface="Arial" panose="020B0604020202020204" pitchFamily="34" charset="0"/>
              </a:rPr>
              <a:t>Expanding E&amp;C’s Capabilities in Data Analytics</a:t>
            </a:r>
          </a:p>
        </p:txBody>
      </p:sp>
      <p:sp>
        <p:nvSpPr>
          <p:cNvPr id="4" name="Footer Placeholder 3">
            <a:extLst>
              <a:ext uri="{FF2B5EF4-FFF2-40B4-BE49-F238E27FC236}">
                <a16:creationId xmlns:a16="http://schemas.microsoft.com/office/drawing/2014/main" id="{363DEEA5-01BE-5021-BD13-F8F5443CBD1A}"/>
              </a:ext>
            </a:extLst>
          </p:cNvPr>
          <p:cNvSpPr txBox="1">
            <a:spLocks/>
          </p:cNvSpPr>
          <p:nvPr/>
        </p:nvSpPr>
        <p:spPr bwMode="auto">
          <a:xfrm>
            <a:off x="3268140" y="6485842"/>
            <a:ext cx="7550150" cy="50165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Calibri" panose="020F0502020204030204" pitchFamily="34" charset="0"/>
                <a:ea typeface="+mn-ea"/>
                <a:cs typeface="Calibri" panose="020F0502020204030204" pitchFamily="34" charset="0"/>
              </a:rPr>
              <a:t>Proprietary &amp; Confidential</a:t>
            </a:r>
          </a:p>
        </p:txBody>
      </p:sp>
      <p:pic>
        <p:nvPicPr>
          <p:cNvPr id="8" name="Graphic 7" descr="Globe outline">
            <a:extLst>
              <a:ext uri="{FF2B5EF4-FFF2-40B4-BE49-F238E27FC236}">
                <a16:creationId xmlns:a16="http://schemas.microsoft.com/office/drawing/2014/main" id="{7BE0901D-0F35-7682-E218-3EDA0A5903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571" y="3245482"/>
            <a:ext cx="367036" cy="367036"/>
          </a:xfrm>
          <a:prstGeom prst="rect">
            <a:avLst/>
          </a:prstGeom>
        </p:spPr>
      </p:pic>
      <p:pic>
        <p:nvPicPr>
          <p:cNvPr id="6" name="Graphic 5" descr="Clipboard outline">
            <a:extLst>
              <a:ext uri="{FF2B5EF4-FFF2-40B4-BE49-F238E27FC236}">
                <a16:creationId xmlns:a16="http://schemas.microsoft.com/office/drawing/2014/main" id="{DF3B1185-5A60-7FA2-7F8E-76F10F26E1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571" y="2359836"/>
            <a:ext cx="367036" cy="367036"/>
          </a:xfrm>
          <a:prstGeom prst="rect">
            <a:avLst/>
          </a:prstGeom>
        </p:spPr>
      </p:pic>
      <p:pic>
        <p:nvPicPr>
          <p:cNvPr id="11" name="Graphic 10" descr="Production outline">
            <a:extLst>
              <a:ext uri="{FF2B5EF4-FFF2-40B4-BE49-F238E27FC236}">
                <a16:creationId xmlns:a16="http://schemas.microsoft.com/office/drawing/2014/main" id="{E716EF12-344A-0B49-1D93-35EDDDBEE4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3452" y="3999123"/>
            <a:ext cx="354440" cy="354440"/>
          </a:xfrm>
          <a:prstGeom prst="rect">
            <a:avLst/>
          </a:prstGeom>
        </p:spPr>
      </p:pic>
      <p:pic>
        <p:nvPicPr>
          <p:cNvPr id="13" name="Graphic 12" descr="City outline">
            <a:extLst>
              <a:ext uri="{FF2B5EF4-FFF2-40B4-BE49-F238E27FC236}">
                <a16:creationId xmlns:a16="http://schemas.microsoft.com/office/drawing/2014/main" id="{284B83AA-AACB-B491-4C39-2E7F5DB9158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0571" y="4868617"/>
            <a:ext cx="367036" cy="367036"/>
          </a:xfrm>
          <a:prstGeom prst="rect">
            <a:avLst/>
          </a:prstGeom>
        </p:spPr>
      </p:pic>
      <p:grpSp>
        <p:nvGrpSpPr>
          <p:cNvPr id="5" name="Group 4">
            <a:extLst>
              <a:ext uri="{FF2B5EF4-FFF2-40B4-BE49-F238E27FC236}">
                <a16:creationId xmlns:a16="http://schemas.microsoft.com/office/drawing/2014/main" id="{A0ACDC39-50EE-2D72-4325-30067E4532FB}"/>
              </a:ext>
            </a:extLst>
          </p:cNvPr>
          <p:cNvGrpSpPr/>
          <p:nvPr/>
        </p:nvGrpSpPr>
        <p:grpSpPr>
          <a:xfrm>
            <a:off x="6796925" y="1184922"/>
            <a:ext cx="5080460" cy="3683695"/>
            <a:chOff x="6999317" y="1033688"/>
            <a:chExt cx="5192683" cy="3679442"/>
          </a:xfrm>
        </p:grpSpPr>
        <p:pic>
          <p:nvPicPr>
            <p:cNvPr id="7" name="Picture 6" descr="A screenshot of a graph&#10;&#10;Description automatically generated">
              <a:extLst>
                <a:ext uri="{FF2B5EF4-FFF2-40B4-BE49-F238E27FC236}">
                  <a16:creationId xmlns:a16="http://schemas.microsoft.com/office/drawing/2014/main" id="{9BACA515-A338-50EA-EB1D-74EE83214BC2}"/>
                </a:ext>
              </a:extLst>
            </p:cNvPr>
            <p:cNvPicPr>
              <a:picLocks noChangeAspect="1"/>
            </p:cNvPicPr>
            <p:nvPr/>
          </p:nvPicPr>
          <p:blipFill>
            <a:blip r:embed="rId12"/>
            <a:stretch>
              <a:fillRect/>
            </a:stretch>
          </p:blipFill>
          <p:spPr>
            <a:xfrm>
              <a:off x="6999317" y="1033688"/>
              <a:ext cx="4443177" cy="2525419"/>
            </a:xfrm>
            <a:prstGeom prst="rect">
              <a:avLst/>
            </a:prstGeom>
          </p:spPr>
        </p:pic>
        <p:pic>
          <p:nvPicPr>
            <p:cNvPr id="9" name="Picture 8" descr="A screenshot of a graph&#10;&#10;Description automatically generated">
              <a:extLst>
                <a:ext uri="{FF2B5EF4-FFF2-40B4-BE49-F238E27FC236}">
                  <a16:creationId xmlns:a16="http://schemas.microsoft.com/office/drawing/2014/main" id="{F973B3B3-8D8D-34C9-D686-354AAA265D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35434" y="2405084"/>
              <a:ext cx="4056566" cy="2308046"/>
            </a:xfrm>
            <a:prstGeom prst="rect">
              <a:avLst/>
            </a:prstGeom>
          </p:spPr>
        </p:pic>
      </p:grpSp>
      <p:pic>
        <p:nvPicPr>
          <p:cNvPr id="12" name="Picture 11" descr="A screenshot of a computer&#10;&#10;Description automatically generated">
            <a:extLst>
              <a:ext uri="{FF2B5EF4-FFF2-40B4-BE49-F238E27FC236}">
                <a16:creationId xmlns:a16="http://schemas.microsoft.com/office/drawing/2014/main" id="{F0752A28-DF78-5CF5-30B6-2F3A84D8D1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56531" y="3917759"/>
            <a:ext cx="4561759" cy="2736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15079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DB70-2DD0-2BA6-AC57-47F420265961}"/>
              </a:ext>
            </a:extLst>
          </p:cNvPr>
          <p:cNvSpPr>
            <a:spLocks noGrp="1"/>
          </p:cNvSpPr>
          <p:nvPr>
            <p:ph type="title" idx="4294967295"/>
          </p:nvPr>
        </p:nvSpPr>
        <p:spPr>
          <a:xfrm>
            <a:off x="542081" y="24852"/>
            <a:ext cx="10515600" cy="1325563"/>
          </a:xfrm>
        </p:spPr>
        <p:txBody>
          <a:bodyPr>
            <a:normAutofit/>
          </a:bodyPr>
          <a:lstStyle/>
          <a:p>
            <a:r>
              <a:rPr lang="en-US" sz="3600" b="1" dirty="0">
                <a:latin typeface="Arial" panose="020B0604020202020204" pitchFamily="34" charset="0"/>
                <a:cs typeface="Arial" panose="020B0604020202020204" pitchFamily="34" charset="0"/>
              </a:rPr>
              <a:t>Continued Research &amp; Working Groups</a:t>
            </a:r>
          </a:p>
        </p:txBody>
      </p:sp>
      <p:sp>
        <p:nvSpPr>
          <p:cNvPr id="3" name="Content Placeholder 2">
            <a:extLst>
              <a:ext uri="{FF2B5EF4-FFF2-40B4-BE49-F238E27FC236}">
                <a16:creationId xmlns:a16="http://schemas.microsoft.com/office/drawing/2014/main" id="{1D9C9122-D1CA-CBD4-DE62-5A6AA7177101}"/>
              </a:ext>
            </a:extLst>
          </p:cNvPr>
          <p:cNvSpPr>
            <a:spLocks noGrp="1"/>
          </p:cNvSpPr>
          <p:nvPr>
            <p:ph idx="4294967295"/>
          </p:nvPr>
        </p:nvSpPr>
        <p:spPr>
          <a:xfrm>
            <a:off x="627806" y="1414463"/>
            <a:ext cx="6407993" cy="4351338"/>
          </a:xfrm>
        </p:spPr>
        <p:txBody>
          <a:bodyPr>
            <a:normAutofit/>
          </a:bodyPr>
          <a:lstStyle/>
          <a:p>
            <a:pPr marL="0" indent="0">
              <a:buNone/>
            </a:pPr>
            <a:r>
              <a:rPr lang="en-US" sz="1800" dirty="0">
                <a:latin typeface="Arial" panose="020B0604020202020204" pitchFamily="34" charset="0"/>
                <a:cs typeface="Arial" panose="020B0604020202020204" pitchFamily="34" charset="0"/>
              </a:rPr>
              <a:t>Current Working Groups:</a:t>
            </a:r>
          </a:p>
          <a:p>
            <a:r>
              <a:rPr lang="en-US" sz="1800" dirty="0">
                <a:latin typeface="Arial" panose="020B0604020202020204" pitchFamily="34" charset="0"/>
                <a:cs typeface="Arial" panose="020B0604020202020204" pitchFamily="34" charset="0"/>
              </a:rPr>
              <a:t>Updating Your Investigator Training Program</a:t>
            </a:r>
          </a:p>
          <a:p>
            <a:r>
              <a:rPr lang="en-US" sz="1800" dirty="0">
                <a:latin typeface="Arial" panose="020B0604020202020204" pitchFamily="34" charset="0"/>
                <a:cs typeface="Arial" panose="020B0604020202020204" pitchFamily="34" charset="0"/>
              </a:rPr>
              <a:t>Modernizing Codes of Conduct</a:t>
            </a:r>
          </a:p>
          <a:p>
            <a:r>
              <a:rPr lang="en-US" sz="1800" dirty="0">
                <a:latin typeface="Arial" panose="020B0604020202020204" pitchFamily="34" charset="0"/>
                <a:cs typeface="Arial" panose="020B0604020202020204" pitchFamily="34" charset="0"/>
              </a:rPr>
              <a:t>Effective Whistleblowing Programs</a:t>
            </a:r>
          </a:p>
          <a:p>
            <a:r>
              <a:rPr lang="en-US" sz="1800" dirty="0">
                <a:latin typeface="Arial" panose="020B0604020202020204" pitchFamily="34" charset="0"/>
                <a:cs typeface="Arial" panose="020B0604020202020204" pitchFamily="34" charset="0"/>
              </a:rPr>
              <a:t>Third-Party Risk &amp; Extended Risk Management</a:t>
            </a:r>
          </a:p>
          <a:p>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Working Groups to Launch in Q2:</a:t>
            </a:r>
          </a:p>
          <a:p>
            <a:r>
              <a:rPr lang="en-US" sz="1800" dirty="0">
                <a:latin typeface="Arial" panose="020B0604020202020204" pitchFamily="34" charset="0"/>
                <a:cs typeface="Arial" panose="020B0604020202020204" pitchFamily="34" charset="0"/>
              </a:rPr>
              <a:t>E&amp;C Program Remediation and Post Settlement Obligations</a:t>
            </a:r>
          </a:p>
          <a:p>
            <a:r>
              <a:rPr lang="en-US" sz="1800" dirty="0">
                <a:latin typeface="Arial" panose="020B0604020202020204" pitchFamily="34" charset="0"/>
                <a:cs typeface="Arial" panose="020B0604020202020204" pitchFamily="34" charset="0"/>
              </a:rPr>
              <a:t>Diversity, Equity, Inclusion and Belonging</a:t>
            </a:r>
          </a:p>
          <a:p>
            <a:r>
              <a:rPr lang="en-US" sz="1800" dirty="0">
                <a:latin typeface="Arial" panose="020B0604020202020204" pitchFamily="34" charset="0"/>
                <a:cs typeface="Arial" panose="020B0604020202020204" pitchFamily="34" charset="0"/>
              </a:rPr>
              <a:t>Giving Voice to Values</a:t>
            </a:r>
          </a:p>
          <a:p>
            <a:endParaRPr lang="en-US" sz="1800" dirty="0">
              <a:latin typeface="Arial" panose="020B0604020202020204" pitchFamily="34" charset="0"/>
              <a:cs typeface="Arial" panose="020B0604020202020204" pitchFamily="34" charset="0"/>
            </a:endParaRPr>
          </a:p>
        </p:txBody>
      </p:sp>
      <p:pic>
        <p:nvPicPr>
          <p:cNvPr id="5" name="Picture 4" descr="A map of the world&#10;&#10;Description automatically generated">
            <a:extLst>
              <a:ext uri="{FF2B5EF4-FFF2-40B4-BE49-F238E27FC236}">
                <a16:creationId xmlns:a16="http://schemas.microsoft.com/office/drawing/2014/main" id="{9A78C651-0678-F27C-B749-F47A6693F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799" y="1690688"/>
            <a:ext cx="4828245" cy="259515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E76BA87-616E-E3B7-819E-2C64EC39EA6E}"/>
              </a:ext>
            </a:extLst>
          </p:cNvPr>
          <p:cNvSpPr txBox="1"/>
          <p:nvPr/>
        </p:nvSpPr>
        <p:spPr>
          <a:xfrm>
            <a:off x="7005171" y="4413934"/>
            <a:ext cx="4889500" cy="646331"/>
          </a:xfrm>
          <a:prstGeom prst="rect">
            <a:avLst/>
          </a:prstGeom>
          <a:noFill/>
        </p:spPr>
        <p:txBody>
          <a:bodyPr wrap="square" rtlCol="0">
            <a:spAutoFit/>
          </a:bodyPr>
          <a:lstStyle/>
          <a:p>
            <a:pPr algn="ctr"/>
            <a:r>
              <a:rPr lang="en-US" b="1" dirty="0">
                <a:solidFill>
                  <a:srgbClr val="286279"/>
                </a:solidFill>
                <a:latin typeface="Arial" panose="020B0604020202020204" pitchFamily="34" charset="0"/>
                <a:cs typeface="Arial" panose="020B0604020202020204" pitchFamily="34" charset="0"/>
              </a:rPr>
              <a:t>The Interactive GBES Database </a:t>
            </a:r>
            <a:r>
              <a:rPr lang="en-US" b="1" i="1" dirty="0">
                <a:solidFill>
                  <a:srgbClr val="286279"/>
                </a:solidFill>
                <a:latin typeface="Arial" panose="020B0604020202020204" pitchFamily="34" charset="0"/>
                <a:cs typeface="Arial" panose="020B0604020202020204" pitchFamily="34" charset="0"/>
              </a:rPr>
              <a:t>Exclusively Available to ECI Members</a:t>
            </a:r>
          </a:p>
        </p:txBody>
      </p:sp>
    </p:spTree>
    <p:extLst>
      <p:ext uri="{BB962C8B-B14F-4D97-AF65-F5344CB8AC3E}">
        <p14:creationId xmlns:p14="http://schemas.microsoft.com/office/powerpoint/2010/main" val="407502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21CEC8-50DF-FF03-961A-41ECDF11BE41}"/>
              </a:ext>
            </a:extLst>
          </p:cNvPr>
          <p:cNvPicPr>
            <a:picLocks noGrp="1" noRot="1" noChangeAspect="1" noMove="1" noResize="1" noEditPoints="1" noAdjustHandles="1" noChangeArrowheads="1" noChangeShapeType="1" noCrop="1"/>
          </p:cNvPicPr>
          <p:nvPr>
            <p:ph idx="4294967295"/>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C63FDBD-7692-92AD-DCA6-C927D4DF1AD5}"/>
              </a:ext>
            </a:extLst>
          </p:cNvPr>
          <p:cNvSpPr txBox="1"/>
          <p:nvPr/>
        </p:nvSpPr>
        <p:spPr>
          <a:xfrm>
            <a:off x="679450" y="315699"/>
            <a:ext cx="10833100" cy="584775"/>
          </a:xfrm>
          <a:prstGeom prst="rect">
            <a:avLst/>
          </a:prstGeom>
          <a:noFill/>
        </p:spPr>
        <p:txBody>
          <a:bodyPr wrap="square" lIns="91440" tIns="45720" rIns="91440" bIns="45720" rtlCol="0" anchor="t">
            <a:spAutoFit/>
          </a:bodyPr>
          <a:lstStyle/>
          <a:p>
            <a:r>
              <a:rPr lang="en-US" sz="3200" b="1" dirty="0">
                <a:latin typeface="Arial" panose="020B0604020202020204" pitchFamily="34" charset="0"/>
                <a:cs typeface="Arial" panose="020B0604020202020204" pitchFamily="34" charset="0"/>
              </a:rPr>
              <a:t>2024 Carol Marshall Award</a:t>
            </a:r>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66D3DC9-9DE5-BFA1-0A9A-B92657D2A002}"/>
              </a:ext>
            </a:extLst>
          </p:cNvPr>
          <p:cNvSpPr txBox="1"/>
          <p:nvPr/>
        </p:nvSpPr>
        <p:spPr>
          <a:xfrm>
            <a:off x="2940928" y="2696180"/>
            <a:ext cx="10833100"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Nominations will be accepted from </a:t>
            </a:r>
          </a:p>
          <a:p>
            <a:pPr algn="ctr"/>
            <a:r>
              <a:rPr lang="en-US" sz="2800" b="1" dirty="0">
                <a:latin typeface="Arial" panose="020B0604020202020204" pitchFamily="34" charset="0"/>
                <a:cs typeface="Arial" panose="020B0604020202020204" pitchFamily="34" charset="0"/>
              </a:rPr>
              <a:t>April 1 through May 31, 2024</a:t>
            </a:r>
          </a:p>
        </p:txBody>
      </p:sp>
      <p:pic>
        <p:nvPicPr>
          <p:cNvPr id="7" name="Picture 6" descr="A person wearing glasses and a black jacket&#10;&#10;Description automatically generated">
            <a:extLst>
              <a:ext uri="{FF2B5EF4-FFF2-40B4-BE49-F238E27FC236}">
                <a16:creationId xmlns:a16="http://schemas.microsoft.com/office/drawing/2014/main" id="{F1BC41A6-6786-B7B2-1493-4AE813811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50" y="1514813"/>
            <a:ext cx="3316843" cy="331684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F945C33-671D-8078-B972-996B9492B81C}"/>
              </a:ext>
            </a:extLst>
          </p:cNvPr>
          <p:cNvSpPr txBox="1"/>
          <p:nvPr/>
        </p:nvSpPr>
        <p:spPr>
          <a:xfrm>
            <a:off x="679450" y="4927688"/>
            <a:ext cx="3454805" cy="95410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2023 Award Winner</a:t>
            </a:r>
          </a:p>
          <a:p>
            <a:pPr algn="ctr"/>
            <a:r>
              <a:rPr lang="en-US" sz="1400" b="1" dirty="0">
                <a:latin typeface="Arial" panose="020B0604020202020204" pitchFamily="34" charset="0"/>
                <a:cs typeface="Arial" panose="020B0604020202020204" pitchFamily="34" charset="0"/>
              </a:rPr>
              <a:t>Katie Lawler</a:t>
            </a:r>
          </a:p>
          <a:p>
            <a:pPr algn="ctr"/>
            <a:r>
              <a:rPr lang="en-US" sz="1400" b="1" dirty="0">
                <a:latin typeface="Arial" panose="020B0604020202020204" pitchFamily="34" charset="0"/>
                <a:cs typeface="Arial" panose="020B0604020202020204" pitchFamily="34" charset="0"/>
              </a:rPr>
              <a:t>EVP, Global Chief Ethics Officer</a:t>
            </a:r>
          </a:p>
          <a:p>
            <a:pPr algn="ctr"/>
            <a:r>
              <a:rPr lang="en-US" sz="1400" b="1" dirty="0">
                <a:latin typeface="Arial" panose="020B0604020202020204" pitchFamily="34" charset="0"/>
                <a:cs typeface="Arial" panose="020B0604020202020204" pitchFamily="34" charset="0"/>
              </a:rPr>
              <a:t>U.S. Bank</a:t>
            </a:r>
          </a:p>
        </p:txBody>
      </p:sp>
    </p:spTree>
    <p:extLst>
      <p:ext uri="{BB962C8B-B14F-4D97-AF65-F5344CB8AC3E}">
        <p14:creationId xmlns:p14="http://schemas.microsoft.com/office/powerpoint/2010/main" val="4025913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76728a-ca56-4c68-8dcd-9d6a52b4f2e9">
      <Terms xmlns="http://schemas.microsoft.com/office/infopath/2007/PartnerControls"/>
    </lcf76f155ced4ddcb4097134ff3c332f>
    <Imagedescription xmlns="7676728a-ca56-4c68-8dcd-9d6a52b4f2e9" xsi:nil="true"/>
    <TaxCatchAll xmlns="a39504e0-b2f9-40dc-af41-71db898728e8" xsi:nil="true"/>
    <SharedWithUsers xmlns="a39504e0-b2f9-40dc-af41-71db898728e8">
      <UserInfo>
        <DisplayName>Carol Levey</DisplayName>
        <AccountId>15</AccountId>
        <AccountType/>
      </UserInfo>
      <UserInfo>
        <DisplayName>Pat Harned</DisplayName>
        <AccountId>19</AccountId>
        <AccountType/>
      </UserInfo>
      <UserInfo>
        <DisplayName>Ellie Larson</DisplayName>
        <AccountId>24</AccountId>
        <AccountType/>
      </UserInfo>
      <UserInfo>
        <DisplayName>Patty Hernandez</DisplayName>
        <AccountId>33</AccountId>
        <AccountType/>
      </UserInfo>
      <UserInfo>
        <DisplayName>Dana Clark</DisplayName>
        <AccountId>109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B6011FDF0BC141B3BBB548A0DF5FEA" ma:contentTypeVersion="16" ma:contentTypeDescription="Create a new document." ma:contentTypeScope="" ma:versionID="0a691e2bd167f568ca44b3dd899aa71f">
  <xsd:schema xmlns:xsd="http://www.w3.org/2001/XMLSchema" xmlns:xs="http://www.w3.org/2001/XMLSchema" xmlns:p="http://schemas.microsoft.com/office/2006/metadata/properties" xmlns:ns2="7676728a-ca56-4c68-8dcd-9d6a52b4f2e9" xmlns:ns3="a39504e0-b2f9-40dc-af41-71db898728e8" targetNamespace="http://schemas.microsoft.com/office/2006/metadata/properties" ma:root="true" ma:fieldsID="e3bcf78b0b64799944b582c41a646b5c" ns2:_="" ns3:_="">
    <xsd:import namespace="7676728a-ca56-4c68-8dcd-9d6a52b4f2e9"/>
    <xsd:import namespace="a39504e0-b2f9-40dc-af41-71db898728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Imagedescrip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6728a-ca56-4c68-8dcd-9d6a52b4f2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5195bc7-5cc9-4940-8617-59e9b00e0b8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Imagedescription" ma:index="19" nillable="true" ma:displayName="Image description" ma:format="Dropdown" ma:internalName="Imagedescription">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9504e0-b2f9-40dc-af41-71db898728e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e3deeb-92e7-47af-a102-108654926692}" ma:internalName="TaxCatchAll" ma:showField="CatchAllData" ma:web="a39504e0-b2f9-40dc-af41-71db898728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8B3AF-1168-4641-8443-D7C0EB861FA0}">
  <ds:schemaRefs>
    <ds:schemaRef ds:uri="http://schemas.microsoft.com/office/infopath/2007/PartnerControl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7676728a-ca56-4c68-8dcd-9d6a52b4f2e9"/>
    <ds:schemaRef ds:uri="http://schemas.openxmlformats.org/package/2006/metadata/core-properties"/>
    <ds:schemaRef ds:uri="a39504e0-b2f9-40dc-af41-71db898728e8"/>
  </ds:schemaRefs>
</ds:datastoreItem>
</file>

<file path=customXml/itemProps2.xml><?xml version="1.0" encoding="utf-8"?>
<ds:datastoreItem xmlns:ds="http://schemas.openxmlformats.org/officeDocument/2006/customXml" ds:itemID="{4D96B34D-DE38-4A25-BC94-E6E750F48160}">
  <ds:schemaRefs>
    <ds:schemaRef ds:uri="http://schemas.microsoft.com/sharepoint/v3/contenttype/forms"/>
  </ds:schemaRefs>
</ds:datastoreItem>
</file>

<file path=customXml/itemProps3.xml><?xml version="1.0" encoding="utf-8"?>
<ds:datastoreItem xmlns:ds="http://schemas.openxmlformats.org/officeDocument/2006/customXml" ds:itemID="{D81B83F7-325D-4235-9249-CBE01F9D4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6728a-ca56-4c68-8dcd-9d6a52b4f2e9"/>
    <ds:schemaRef ds:uri="a39504e0-b2f9-40dc-af41-71db898728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1142</Words>
  <Application>Microsoft Office PowerPoint</Application>
  <PresentationFormat>Widescreen</PresentationFormat>
  <Paragraphs>155</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Symbol</vt:lpstr>
      <vt:lpstr>Office Theme</vt:lpstr>
      <vt:lpstr>ECI Update</vt:lpstr>
      <vt:lpstr>The Way Forward for ECI</vt:lpstr>
      <vt:lpstr>PowerPoint Presentation</vt:lpstr>
      <vt:lpstr>PowerPoint Presentation</vt:lpstr>
      <vt:lpstr>PowerPoint Presentation</vt:lpstr>
      <vt:lpstr>HQP  The Industry-Driven Framework</vt:lpstr>
      <vt:lpstr>Expanding E&amp;C’s Capabilities in Data Analytics</vt:lpstr>
      <vt:lpstr>Continued Research &amp; Working Groups</vt:lpstr>
      <vt:lpstr>PowerPoint Presentation</vt:lpstr>
      <vt:lpstr>PowerPoint Presentation</vt:lpstr>
      <vt:lpstr>Take advantage of your Member Benefits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 Update</dc:title>
  <dc:creator>Ellie Larson</dc:creator>
  <cp:lastModifiedBy>Ellie Larson</cp:lastModifiedBy>
  <cp:revision>1</cp:revision>
  <dcterms:created xsi:type="dcterms:W3CDTF">2024-02-23T15:42:15Z</dcterms:created>
  <dcterms:modified xsi:type="dcterms:W3CDTF">2024-02-27T22:42:57Z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0x0101005BB6011FDF0BC141B3BBB548A0DF5FEA</vt:lpwstr>
  </property>
  <property fmtid="{D5CDD505-2E9C-101B-9397-08002B2CF9AE}" pid="3" name="MediaServiceImageTags">
    <vt:lpwstr/>
  </property>
</Properties>
</file>