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2083" r:id="rId5"/>
    <p:sldId id="258" r:id="rId6"/>
    <p:sldId id="2089" r:id="rId7"/>
    <p:sldId id="2091" r:id="rId8"/>
    <p:sldId id="2092" r:id="rId9"/>
    <p:sldId id="2093" r:id="rId10"/>
    <p:sldId id="2094" r:id="rId11"/>
    <p:sldId id="2095" r:id="rId12"/>
    <p:sldId id="2096" r:id="rId13"/>
    <p:sldId id="2097" r:id="rId14"/>
    <p:sldId id="209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526C"/>
    <a:srgbClr val="F15D3A"/>
    <a:srgbClr val="E4E5E5"/>
    <a:srgbClr val="FEFEFE"/>
    <a:srgbClr val="033B5B"/>
    <a:srgbClr val="FDFDFD"/>
    <a:srgbClr val="F9F9F9"/>
    <a:srgbClr val="424143"/>
    <a:srgbClr val="3B3A3B"/>
    <a:srgbClr val="73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ED4E18-C37F-663F-FD98-08E591293F03}" v="10" dt="2024-03-01T19:48:38.1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2" autoAdjust="0"/>
    <p:restoredTop sz="94660"/>
  </p:normalViewPr>
  <p:slideViewPr>
    <p:cSldViewPr snapToGrid="0">
      <p:cViewPr>
        <p:scale>
          <a:sx n="50" d="100"/>
          <a:sy n="50" d="100"/>
        </p:scale>
        <p:origin x="778" y="5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ie Larson" userId="1315443f-72ee-4028-9982-87eba1fe48b1" providerId="ADAL" clId="{8325575F-5153-4285-ADB5-B30BA5427D8B}"/>
    <pc:docChg chg="delSld modSld sldOrd">
      <pc:chgData name="Ellie Larson" userId="1315443f-72ee-4028-9982-87eba1fe48b1" providerId="ADAL" clId="{8325575F-5153-4285-ADB5-B30BA5427D8B}" dt="2024-03-01T19:44:43.015" v="8" actId="47"/>
      <pc:docMkLst>
        <pc:docMk/>
      </pc:docMkLst>
      <pc:sldChg chg="del">
        <pc:chgData name="Ellie Larson" userId="1315443f-72ee-4028-9982-87eba1fe48b1" providerId="ADAL" clId="{8325575F-5153-4285-ADB5-B30BA5427D8B}" dt="2024-03-01T19:42:41.603" v="0" actId="47"/>
        <pc:sldMkLst>
          <pc:docMk/>
          <pc:sldMk cId="3391507998" sldId="257"/>
        </pc:sldMkLst>
      </pc:sldChg>
      <pc:sldChg chg="del">
        <pc:chgData name="Ellie Larson" userId="1315443f-72ee-4028-9982-87eba1fe48b1" providerId="ADAL" clId="{8325575F-5153-4285-ADB5-B30BA5427D8B}" dt="2024-03-01T19:43:47.034" v="4" actId="47"/>
        <pc:sldMkLst>
          <pc:docMk/>
          <pc:sldMk cId="943858908" sldId="261"/>
        </pc:sldMkLst>
      </pc:sldChg>
      <pc:sldChg chg="del">
        <pc:chgData name="Ellie Larson" userId="1315443f-72ee-4028-9982-87eba1fe48b1" providerId="ADAL" clId="{8325575F-5153-4285-ADB5-B30BA5427D8B}" dt="2024-03-01T19:42:41.603" v="0" actId="47"/>
        <pc:sldMkLst>
          <pc:docMk/>
          <pc:sldMk cId="4264213922" sldId="263"/>
        </pc:sldMkLst>
      </pc:sldChg>
      <pc:sldChg chg="del">
        <pc:chgData name="Ellie Larson" userId="1315443f-72ee-4028-9982-87eba1fe48b1" providerId="ADAL" clId="{8325575F-5153-4285-ADB5-B30BA5427D8B}" dt="2024-03-01T19:44:27.928" v="6" actId="47"/>
        <pc:sldMkLst>
          <pc:docMk/>
          <pc:sldMk cId="121687269" sldId="266"/>
        </pc:sldMkLst>
      </pc:sldChg>
      <pc:sldChg chg="del">
        <pc:chgData name="Ellie Larson" userId="1315443f-72ee-4028-9982-87eba1fe48b1" providerId="ADAL" clId="{8325575F-5153-4285-ADB5-B30BA5427D8B}" dt="2024-03-01T19:43:47.034" v="4" actId="47"/>
        <pc:sldMkLst>
          <pc:docMk/>
          <pc:sldMk cId="1371871722" sldId="285"/>
        </pc:sldMkLst>
      </pc:sldChg>
      <pc:sldChg chg="del">
        <pc:chgData name="Ellie Larson" userId="1315443f-72ee-4028-9982-87eba1fe48b1" providerId="ADAL" clId="{8325575F-5153-4285-ADB5-B30BA5427D8B}" dt="2024-03-01T19:43:47.034" v="4" actId="47"/>
        <pc:sldMkLst>
          <pc:docMk/>
          <pc:sldMk cId="1615167641" sldId="286"/>
        </pc:sldMkLst>
      </pc:sldChg>
      <pc:sldChg chg="del">
        <pc:chgData name="Ellie Larson" userId="1315443f-72ee-4028-9982-87eba1fe48b1" providerId="ADAL" clId="{8325575F-5153-4285-ADB5-B30BA5427D8B}" dt="2024-03-01T19:43:47.034" v="4" actId="47"/>
        <pc:sldMkLst>
          <pc:docMk/>
          <pc:sldMk cId="3531534722" sldId="287"/>
        </pc:sldMkLst>
      </pc:sldChg>
      <pc:sldChg chg="del">
        <pc:chgData name="Ellie Larson" userId="1315443f-72ee-4028-9982-87eba1fe48b1" providerId="ADAL" clId="{8325575F-5153-4285-ADB5-B30BA5427D8B}" dt="2024-03-01T19:44:07.448" v="5" actId="47"/>
        <pc:sldMkLst>
          <pc:docMk/>
          <pc:sldMk cId="3225434026" sldId="291"/>
        </pc:sldMkLst>
      </pc:sldChg>
      <pc:sldChg chg="del">
        <pc:chgData name="Ellie Larson" userId="1315443f-72ee-4028-9982-87eba1fe48b1" providerId="ADAL" clId="{8325575F-5153-4285-ADB5-B30BA5427D8B}" dt="2024-03-01T19:43:47.034" v="4" actId="47"/>
        <pc:sldMkLst>
          <pc:docMk/>
          <pc:sldMk cId="754837860" sldId="293"/>
        </pc:sldMkLst>
      </pc:sldChg>
      <pc:sldChg chg="del">
        <pc:chgData name="Ellie Larson" userId="1315443f-72ee-4028-9982-87eba1fe48b1" providerId="ADAL" clId="{8325575F-5153-4285-ADB5-B30BA5427D8B}" dt="2024-03-01T19:44:07.448" v="5" actId="47"/>
        <pc:sldMkLst>
          <pc:docMk/>
          <pc:sldMk cId="463030368" sldId="298"/>
        </pc:sldMkLst>
      </pc:sldChg>
      <pc:sldChg chg="del">
        <pc:chgData name="Ellie Larson" userId="1315443f-72ee-4028-9982-87eba1fe48b1" providerId="ADAL" clId="{8325575F-5153-4285-ADB5-B30BA5427D8B}" dt="2024-03-01T19:44:07.448" v="5" actId="47"/>
        <pc:sldMkLst>
          <pc:docMk/>
          <pc:sldMk cId="3513757768" sldId="300"/>
        </pc:sldMkLst>
      </pc:sldChg>
      <pc:sldChg chg="del">
        <pc:chgData name="Ellie Larson" userId="1315443f-72ee-4028-9982-87eba1fe48b1" providerId="ADAL" clId="{8325575F-5153-4285-ADB5-B30BA5427D8B}" dt="2024-03-01T19:44:27.928" v="6" actId="47"/>
        <pc:sldMkLst>
          <pc:docMk/>
          <pc:sldMk cId="1481044339" sldId="307"/>
        </pc:sldMkLst>
      </pc:sldChg>
      <pc:sldChg chg="del">
        <pc:chgData name="Ellie Larson" userId="1315443f-72ee-4028-9982-87eba1fe48b1" providerId="ADAL" clId="{8325575F-5153-4285-ADB5-B30BA5427D8B}" dt="2024-03-01T19:44:27.928" v="6" actId="47"/>
        <pc:sldMkLst>
          <pc:docMk/>
          <pc:sldMk cId="1868788854" sldId="317"/>
        </pc:sldMkLst>
      </pc:sldChg>
      <pc:sldChg chg="del">
        <pc:chgData name="Ellie Larson" userId="1315443f-72ee-4028-9982-87eba1fe48b1" providerId="ADAL" clId="{8325575F-5153-4285-ADB5-B30BA5427D8B}" dt="2024-03-01T19:44:27.928" v="6" actId="47"/>
        <pc:sldMkLst>
          <pc:docMk/>
          <pc:sldMk cId="4251987484" sldId="350"/>
        </pc:sldMkLst>
      </pc:sldChg>
      <pc:sldChg chg="del">
        <pc:chgData name="Ellie Larson" userId="1315443f-72ee-4028-9982-87eba1fe48b1" providerId="ADAL" clId="{8325575F-5153-4285-ADB5-B30BA5427D8B}" dt="2024-03-01T19:44:27.928" v="6" actId="47"/>
        <pc:sldMkLst>
          <pc:docMk/>
          <pc:sldMk cId="2180394583" sldId="351"/>
        </pc:sldMkLst>
      </pc:sldChg>
      <pc:sldChg chg="del">
        <pc:chgData name="Ellie Larson" userId="1315443f-72ee-4028-9982-87eba1fe48b1" providerId="ADAL" clId="{8325575F-5153-4285-ADB5-B30BA5427D8B}" dt="2024-03-01T19:43:47.034" v="4" actId="47"/>
        <pc:sldMkLst>
          <pc:docMk/>
          <pc:sldMk cId="2312543782" sldId="369"/>
        </pc:sldMkLst>
      </pc:sldChg>
      <pc:sldChg chg="del">
        <pc:chgData name="Ellie Larson" userId="1315443f-72ee-4028-9982-87eba1fe48b1" providerId="ADAL" clId="{8325575F-5153-4285-ADB5-B30BA5427D8B}" dt="2024-03-01T19:44:07.448" v="5" actId="47"/>
        <pc:sldMkLst>
          <pc:docMk/>
          <pc:sldMk cId="4194946487" sldId="371"/>
        </pc:sldMkLst>
      </pc:sldChg>
      <pc:sldChg chg="del">
        <pc:chgData name="Ellie Larson" userId="1315443f-72ee-4028-9982-87eba1fe48b1" providerId="ADAL" clId="{8325575F-5153-4285-ADB5-B30BA5427D8B}" dt="2024-03-01T19:44:27.928" v="6" actId="47"/>
        <pc:sldMkLst>
          <pc:docMk/>
          <pc:sldMk cId="2871352580" sldId="372"/>
        </pc:sldMkLst>
      </pc:sldChg>
      <pc:sldChg chg="del">
        <pc:chgData name="Ellie Larson" userId="1315443f-72ee-4028-9982-87eba1fe48b1" providerId="ADAL" clId="{8325575F-5153-4285-ADB5-B30BA5427D8B}" dt="2024-03-01T19:43:47.034" v="4" actId="47"/>
        <pc:sldMkLst>
          <pc:docMk/>
          <pc:sldMk cId="730988803" sldId="375"/>
        </pc:sldMkLst>
      </pc:sldChg>
      <pc:sldChg chg="del">
        <pc:chgData name="Ellie Larson" userId="1315443f-72ee-4028-9982-87eba1fe48b1" providerId="ADAL" clId="{8325575F-5153-4285-ADB5-B30BA5427D8B}" dt="2024-03-01T19:43:47.034" v="4" actId="47"/>
        <pc:sldMkLst>
          <pc:docMk/>
          <pc:sldMk cId="3414956496" sldId="377"/>
        </pc:sldMkLst>
      </pc:sldChg>
      <pc:sldChg chg="del">
        <pc:chgData name="Ellie Larson" userId="1315443f-72ee-4028-9982-87eba1fe48b1" providerId="ADAL" clId="{8325575F-5153-4285-ADB5-B30BA5427D8B}" dt="2024-03-01T19:43:47.034" v="4" actId="47"/>
        <pc:sldMkLst>
          <pc:docMk/>
          <pc:sldMk cId="1601236921" sldId="378"/>
        </pc:sldMkLst>
      </pc:sldChg>
      <pc:sldChg chg="del">
        <pc:chgData name="Ellie Larson" userId="1315443f-72ee-4028-9982-87eba1fe48b1" providerId="ADAL" clId="{8325575F-5153-4285-ADB5-B30BA5427D8B}" dt="2024-03-01T19:44:07.448" v="5" actId="47"/>
        <pc:sldMkLst>
          <pc:docMk/>
          <pc:sldMk cId="1481265951" sldId="379"/>
        </pc:sldMkLst>
      </pc:sldChg>
      <pc:sldChg chg="del">
        <pc:chgData name="Ellie Larson" userId="1315443f-72ee-4028-9982-87eba1fe48b1" providerId="ADAL" clId="{8325575F-5153-4285-ADB5-B30BA5427D8B}" dt="2024-03-01T19:44:27.928" v="6" actId="47"/>
        <pc:sldMkLst>
          <pc:docMk/>
          <pc:sldMk cId="2044768837" sldId="381"/>
        </pc:sldMkLst>
      </pc:sldChg>
      <pc:sldChg chg="del">
        <pc:chgData name="Ellie Larson" userId="1315443f-72ee-4028-9982-87eba1fe48b1" providerId="ADAL" clId="{8325575F-5153-4285-ADB5-B30BA5427D8B}" dt="2024-03-01T19:44:07.448" v="5" actId="47"/>
        <pc:sldMkLst>
          <pc:docMk/>
          <pc:sldMk cId="87241871" sldId="382"/>
        </pc:sldMkLst>
      </pc:sldChg>
      <pc:sldChg chg="del">
        <pc:chgData name="Ellie Larson" userId="1315443f-72ee-4028-9982-87eba1fe48b1" providerId="ADAL" clId="{8325575F-5153-4285-ADB5-B30BA5427D8B}" dt="2024-03-01T19:44:07.448" v="5" actId="47"/>
        <pc:sldMkLst>
          <pc:docMk/>
          <pc:sldMk cId="2025722359" sldId="385"/>
        </pc:sldMkLst>
      </pc:sldChg>
      <pc:sldChg chg="del">
        <pc:chgData name="Ellie Larson" userId="1315443f-72ee-4028-9982-87eba1fe48b1" providerId="ADAL" clId="{8325575F-5153-4285-ADB5-B30BA5427D8B}" dt="2024-03-01T19:44:07.448" v="5" actId="47"/>
        <pc:sldMkLst>
          <pc:docMk/>
          <pc:sldMk cId="3348820439" sldId="386"/>
        </pc:sldMkLst>
      </pc:sldChg>
      <pc:sldChg chg="del">
        <pc:chgData name="Ellie Larson" userId="1315443f-72ee-4028-9982-87eba1fe48b1" providerId="ADAL" clId="{8325575F-5153-4285-ADB5-B30BA5427D8B}" dt="2024-03-01T19:44:27.928" v="6" actId="47"/>
        <pc:sldMkLst>
          <pc:docMk/>
          <pc:sldMk cId="1872589040" sldId="462"/>
        </pc:sldMkLst>
      </pc:sldChg>
      <pc:sldChg chg="del">
        <pc:chgData name="Ellie Larson" userId="1315443f-72ee-4028-9982-87eba1fe48b1" providerId="ADAL" clId="{8325575F-5153-4285-ADB5-B30BA5427D8B}" dt="2024-03-01T19:44:27.928" v="6" actId="47"/>
        <pc:sldMkLst>
          <pc:docMk/>
          <pc:sldMk cId="261188280" sldId="463"/>
        </pc:sldMkLst>
      </pc:sldChg>
      <pc:sldChg chg="del">
        <pc:chgData name="Ellie Larson" userId="1315443f-72ee-4028-9982-87eba1fe48b1" providerId="ADAL" clId="{8325575F-5153-4285-ADB5-B30BA5427D8B}" dt="2024-03-01T19:44:07.448" v="5" actId="47"/>
        <pc:sldMkLst>
          <pc:docMk/>
          <pc:sldMk cId="539549690" sldId="464"/>
        </pc:sldMkLst>
      </pc:sldChg>
      <pc:sldChg chg="del">
        <pc:chgData name="Ellie Larson" userId="1315443f-72ee-4028-9982-87eba1fe48b1" providerId="ADAL" clId="{8325575F-5153-4285-ADB5-B30BA5427D8B}" dt="2024-03-01T19:42:41.603" v="0" actId="47"/>
        <pc:sldMkLst>
          <pc:docMk/>
          <pc:sldMk cId="4235769002" sldId="2078"/>
        </pc:sldMkLst>
      </pc:sldChg>
      <pc:sldChg chg="del">
        <pc:chgData name="Ellie Larson" userId="1315443f-72ee-4028-9982-87eba1fe48b1" providerId="ADAL" clId="{8325575F-5153-4285-ADB5-B30BA5427D8B}" dt="2024-03-01T19:42:41.603" v="0" actId="47"/>
        <pc:sldMkLst>
          <pc:docMk/>
          <pc:sldMk cId="1829137256" sldId="2080"/>
        </pc:sldMkLst>
      </pc:sldChg>
      <pc:sldChg chg="del">
        <pc:chgData name="Ellie Larson" userId="1315443f-72ee-4028-9982-87eba1fe48b1" providerId="ADAL" clId="{8325575F-5153-4285-ADB5-B30BA5427D8B}" dt="2024-03-01T19:42:41.603" v="0" actId="47"/>
        <pc:sldMkLst>
          <pc:docMk/>
          <pc:sldMk cId="2310747701" sldId="2081"/>
        </pc:sldMkLst>
      </pc:sldChg>
      <pc:sldChg chg="del">
        <pc:chgData name="Ellie Larson" userId="1315443f-72ee-4028-9982-87eba1fe48b1" providerId="ADAL" clId="{8325575F-5153-4285-ADB5-B30BA5427D8B}" dt="2024-03-01T19:42:41.603" v="0" actId="47"/>
        <pc:sldMkLst>
          <pc:docMk/>
          <pc:sldMk cId="1767468202" sldId="2082"/>
        </pc:sldMkLst>
      </pc:sldChg>
      <pc:sldChg chg="del">
        <pc:chgData name="Ellie Larson" userId="1315443f-72ee-4028-9982-87eba1fe48b1" providerId="ADAL" clId="{8325575F-5153-4285-ADB5-B30BA5427D8B}" dt="2024-03-01T19:42:50.277" v="1" actId="2696"/>
        <pc:sldMkLst>
          <pc:docMk/>
          <pc:sldMk cId="865861866" sldId="2088"/>
        </pc:sldMkLst>
      </pc:sldChg>
      <pc:sldChg chg="del">
        <pc:chgData name="Ellie Larson" userId="1315443f-72ee-4028-9982-87eba1fe48b1" providerId="ADAL" clId="{8325575F-5153-4285-ADB5-B30BA5427D8B}" dt="2024-03-01T19:44:43.015" v="8" actId="47"/>
        <pc:sldMkLst>
          <pc:docMk/>
          <pc:sldMk cId="2439811073" sldId="2099"/>
        </pc:sldMkLst>
      </pc:sldChg>
      <pc:sldChg chg="del">
        <pc:chgData name="Ellie Larson" userId="1315443f-72ee-4028-9982-87eba1fe48b1" providerId="ADAL" clId="{8325575F-5153-4285-ADB5-B30BA5427D8B}" dt="2024-03-01T19:42:41.603" v="0" actId="47"/>
        <pc:sldMkLst>
          <pc:docMk/>
          <pc:sldMk cId="933863709" sldId="4447"/>
        </pc:sldMkLst>
      </pc:sldChg>
      <pc:sldChg chg="del">
        <pc:chgData name="Ellie Larson" userId="1315443f-72ee-4028-9982-87eba1fe48b1" providerId="ADAL" clId="{8325575F-5153-4285-ADB5-B30BA5427D8B}" dt="2024-03-01T19:42:41.603" v="0" actId="47"/>
        <pc:sldMkLst>
          <pc:docMk/>
          <pc:sldMk cId="4025913779" sldId="2147471098"/>
        </pc:sldMkLst>
      </pc:sldChg>
      <pc:sldChg chg="del">
        <pc:chgData name="Ellie Larson" userId="1315443f-72ee-4028-9982-87eba1fe48b1" providerId="ADAL" clId="{8325575F-5153-4285-ADB5-B30BA5427D8B}" dt="2024-03-01T19:42:41.603" v="0" actId="47"/>
        <pc:sldMkLst>
          <pc:docMk/>
          <pc:sldMk cId="2395222750" sldId="2147471099"/>
        </pc:sldMkLst>
      </pc:sldChg>
      <pc:sldChg chg="del">
        <pc:chgData name="Ellie Larson" userId="1315443f-72ee-4028-9982-87eba1fe48b1" providerId="ADAL" clId="{8325575F-5153-4285-ADB5-B30BA5427D8B}" dt="2024-03-01T19:42:41.603" v="0" actId="47"/>
        <pc:sldMkLst>
          <pc:docMk/>
          <pc:sldMk cId="4075026123" sldId="2147471100"/>
        </pc:sldMkLst>
      </pc:sldChg>
      <pc:sldChg chg="del">
        <pc:chgData name="Ellie Larson" userId="1315443f-72ee-4028-9982-87eba1fe48b1" providerId="ADAL" clId="{8325575F-5153-4285-ADB5-B30BA5427D8B}" dt="2024-03-01T19:42:41.603" v="0" actId="47"/>
        <pc:sldMkLst>
          <pc:docMk/>
          <pc:sldMk cId="3942776856" sldId="2147471101"/>
        </pc:sldMkLst>
      </pc:sldChg>
      <pc:sldChg chg="del">
        <pc:chgData name="Ellie Larson" userId="1315443f-72ee-4028-9982-87eba1fe48b1" providerId="ADAL" clId="{8325575F-5153-4285-ADB5-B30BA5427D8B}" dt="2024-03-01T19:42:41.603" v="0" actId="47"/>
        <pc:sldMkLst>
          <pc:docMk/>
          <pc:sldMk cId="1276078445" sldId="2147471102"/>
        </pc:sldMkLst>
      </pc:sldChg>
      <pc:sldChg chg="del">
        <pc:chgData name="Ellie Larson" userId="1315443f-72ee-4028-9982-87eba1fe48b1" providerId="ADAL" clId="{8325575F-5153-4285-ADB5-B30BA5427D8B}" dt="2024-03-01T19:44:07.448" v="5" actId="47"/>
        <pc:sldMkLst>
          <pc:docMk/>
          <pc:sldMk cId="3799432741" sldId="2147471104"/>
        </pc:sldMkLst>
      </pc:sldChg>
      <pc:sldChg chg="del">
        <pc:chgData name="Ellie Larson" userId="1315443f-72ee-4028-9982-87eba1fe48b1" providerId="ADAL" clId="{8325575F-5153-4285-ADB5-B30BA5427D8B}" dt="2024-03-01T19:43:47.034" v="4" actId="47"/>
        <pc:sldMkLst>
          <pc:docMk/>
          <pc:sldMk cId="614163626" sldId="2147471106"/>
        </pc:sldMkLst>
      </pc:sldChg>
      <pc:sldChg chg="del">
        <pc:chgData name="Ellie Larson" userId="1315443f-72ee-4028-9982-87eba1fe48b1" providerId="ADAL" clId="{8325575F-5153-4285-ADB5-B30BA5427D8B}" dt="2024-03-01T19:44:43.015" v="8" actId="47"/>
        <pc:sldMkLst>
          <pc:docMk/>
          <pc:sldMk cId="2487762592" sldId="2147471113"/>
        </pc:sldMkLst>
      </pc:sldChg>
      <pc:sldChg chg="del">
        <pc:chgData name="Ellie Larson" userId="1315443f-72ee-4028-9982-87eba1fe48b1" providerId="ADAL" clId="{8325575F-5153-4285-ADB5-B30BA5427D8B}" dt="2024-03-01T19:44:07.448" v="5" actId="47"/>
        <pc:sldMkLst>
          <pc:docMk/>
          <pc:sldMk cId="3799352710" sldId="2147471114"/>
        </pc:sldMkLst>
      </pc:sldChg>
      <pc:sldChg chg="del ord">
        <pc:chgData name="Ellie Larson" userId="1315443f-72ee-4028-9982-87eba1fe48b1" providerId="ADAL" clId="{8325575F-5153-4285-ADB5-B30BA5427D8B}" dt="2024-03-01T19:44:30.553" v="7" actId="47"/>
        <pc:sldMkLst>
          <pc:docMk/>
          <pc:sldMk cId="213797630" sldId="2147471116"/>
        </pc:sldMkLst>
      </pc:sldChg>
      <pc:sldChg chg="del">
        <pc:chgData name="Ellie Larson" userId="1315443f-72ee-4028-9982-87eba1fe48b1" providerId="ADAL" clId="{8325575F-5153-4285-ADB5-B30BA5427D8B}" dt="2024-03-01T19:44:27.928" v="6" actId="47"/>
        <pc:sldMkLst>
          <pc:docMk/>
          <pc:sldMk cId="1743544023" sldId="2147471117"/>
        </pc:sldMkLst>
      </pc:sldChg>
      <pc:sldChg chg="del">
        <pc:chgData name="Ellie Larson" userId="1315443f-72ee-4028-9982-87eba1fe48b1" providerId="ADAL" clId="{8325575F-5153-4285-ADB5-B30BA5427D8B}" dt="2024-03-01T19:42:41.603" v="0" actId="47"/>
        <pc:sldMkLst>
          <pc:docMk/>
          <pc:sldMk cId="640894781" sldId="2147471124"/>
        </pc:sldMkLst>
      </pc:sldChg>
      <pc:sldChg chg="del">
        <pc:chgData name="Ellie Larson" userId="1315443f-72ee-4028-9982-87eba1fe48b1" providerId="ADAL" clId="{8325575F-5153-4285-ADB5-B30BA5427D8B}" dt="2024-03-01T19:44:27.928" v="6" actId="47"/>
        <pc:sldMkLst>
          <pc:docMk/>
          <pc:sldMk cId="2523134017" sldId="2147481640"/>
        </pc:sldMkLst>
      </pc:sldChg>
      <pc:sldChg chg="del">
        <pc:chgData name="Ellie Larson" userId="1315443f-72ee-4028-9982-87eba1fe48b1" providerId="ADAL" clId="{8325575F-5153-4285-ADB5-B30BA5427D8B}" dt="2024-03-01T19:42:41.603" v="0" actId="47"/>
        <pc:sldMkLst>
          <pc:docMk/>
          <pc:sldMk cId="1213646263" sldId="2147481642"/>
        </pc:sldMkLst>
      </pc:sldChg>
      <pc:sldChg chg="del">
        <pc:chgData name="Ellie Larson" userId="1315443f-72ee-4028-9982-87eba1fe48b1" providerId="ADAL" clId="{8325575F-5153-4285-ADB5-B30BA5427D8B}" dt="2024-03-01T19:42:41.603" v="0" actId="47"/>
        <pc:sldMkLst>
          <pc:docMk/>
          <pc:sldMk cId="3768383951" sldId="2147481643"/>
        </pc:sldMkLst>
      </pc:sldChg>
      <pc:sldChg chg="del">
        <pc:chgData name="Ellie Larson" userId="1315443f-72ee-4028-9982-87eba1fe48b1" providerId="ADAL" clId="{8325575F-5153-4285-ADB5-B30BA5427D8B}" dt="2024-03-01T19:44:27.928" v="6" actId="47"/>
        <pc:sldMkLst>
          <pc:docMk/>
          <pc:sldMk cId="1875090722" sldId="2147481644"/>
        </pc:sldMkLst>
      </pc:sldChg>
      <pc:sldMasterChg chg="delSldLayout">
        <pc:chgData name="Ellie Larson" userId="1315443f-72ee-4028-9982-87eba1fe48b1" providerId="ADAL" clId="{8325575F-5153-4285-ADB5-B30BA5427D8B}" dt="2024-03-01T19:44:27.928" v="6" actId="47"/>
        <pc:sldMasterMkLst>
          <pc:docMk/>
          <pc:sldMasterMk cId="2460954070" sldId="2147483660"/>
        </pc:sldMasterMkLst>
        <pc:sldLayoutChg chg="del">
          <pc:chgData name="Ellie Larson" userId="1315443f-72ee-4028-9982-87eba1fe48b1" providerId="ADAL" clId="{8325575F-5153-4285-ADB5-B30BA5427D8B}" dt="2024-03-01T19:44:27.928" v="6" actId="47"/>
          <pc:sldLayoutMkLst>
            <pc:docMk/>
            <pc:sldMasterMk cId="2460954070" sldId="2147483660"/>
            <pc:sldLayoutMk cId="226346647" sldId="2147483673"/>
          </pc:sldLayoutMkLst>
        </pc:sldLayoutChg>
        <pc:sldLayoutChg chg="del">
          <pc:chgData name="Ellie Larson" userId="1315443f-72ee-4028-9982-87eba1fe48b1" providerId="ADAL" clId="{8325575F-5153-4285-ADB5-B30BA5427D8B}" dt="2024-03-01T19:44:07.448" v="5" actId="47"/>
          <pc:sldLayoutMkLst>
            <pc:docMk/>
            <pc:sldMasterMk cId="2460954070" sldId="2147483660"/>
            <pc:sldLayoutMk cId="3465189755" sldId="2147483678"/>
          </pc:sldLayoutMkLst>
        </pc:sldLayoutChg>
        <pc:sldLayoutChg chg="del">
          <pc:chgData name="Ellie Larson" userId="1315443f-72ee-4028-9982-87eba1fe48b1" providerId="ADAL" clId="{8325575F-5153-4285-ADB5-B30BA5427D8B}" dt="2024-03-01T19:42:41.603" v="0" actId="47"/>
          <pc:sldLayoutMkLst>
            <pc:docMk/>
            <pc:sldMasterMk cId="2460954070" sldId="2147483660"/>
            <pc:sldLayoutMk cId="841762729" sldId="2147483681"/>
          </pc:sldLayoutMkLst>
        </pc:sldLayoutChg>
      </pc:sldMasterChg>
    </pc:docChg>
  </pc:docChgLst>
  <pc:docChgLst>
    <pc:chgData name="Ellie Larson" userId="S::ellie@ethics.org::1315443f-72ee-4028-9982-87eba1fe48b1" providerId="AD" clId="Web-{AAED4E18-C37F-663F-FD98-08E591293F03}"/>
    <pc:docChg chg="delSld">
      <pc:chgData name="Ellie Larson" userId="S::ellie@ethics.org::1315443f-72ee-4028-9982-87eba1fe48b1" providerId="AD" clId="Web-{AAED4E18-C37F-663F-FD98-08E591293F03}" dt="2024-03-01T19:48:38.187" v="9"/>
      <pc:docMkLst>
        <pc:docMk/>
      </pc:docMkLst>
      <pc:sldChg chg="del">
        <pc:chgData name="Ellie Larson" userId="S::ellie@ethics.org::1315443f-72ee-4028-9982-87eba1fe48b1" providerId="AD" clId="Web-{AAED4E18-C37F-663F-FD98-08E591293F03}" dt="2024-03-01T19:48:38.171" v="8"/>
        <pc:sldMkLst>
          <pc:docMk/>
          <pc:sldMk cId="2483641852" sldId="2071"/>
        </pc:sldMkLst>
      </pc:sldChg>
      <pc:sldChg chg="del">
        <pc:chgData name="Ellie Larson" userId="S::ellie@ethics.org::1315443f-72ee-4028-9982-87eba1fe48b1" providerId="AD" clId="Web-{AAED4E18-C37F-663F-FD98-08E591293F03}" dt="2024-03-01T19:48:28.577" v="2"/>
        <pc:sldMkLst>
          <pc:docMk/>
          <pc:sldMk cId="1348524114" sldId="2100"/>
        </pc:sldMkLst>
      </pc:sldChg>
      <pc:sldChg chg="del">
        <pc:chgData name="Ellie Larson" userId="S::ellie@ethics.org::1315443f-72ee-4028-9982-87eba1fe48b1" providerId="AD" clId="Web-{AAED4E18-C37F-663F-FD98-08E591293F03}" dt="2024-03-01T19:48:28.577" v="1"/>
        <pc:sldMkLst>
          <pc:docMk/>
          <pc:sldMk cId="4159428155" sldId="2101"/>
        </pc:sldMkLst>
      </pc:sldChg>
      <pc:sldChg chg="del">
        <pc:chgData name="Ellie Larson" userId="S::ellie@ethics.org::1315443f-72ee-4028-9982-87eba1fe48b1" providerId="AD" clId="Web-{AAED4E18-C37F-663F-FD98-08E591293F03}" dt="2024-03-01T19:48:28.577" v="0"/>
        <pc:sldMkLst>
          <pc:docMk/>
          <pc:sldMk cId="3798336416" sldId="2102"/>
        </pc:sldMkLst>
      </pc:sldChg>
      <pc:sldChg chg="del">
        <pc:chgData name="Ellie Larson" userId="S::ellie@ethics.org::1315443f-72ee-4028-9982-87eba1fe48b1" providerId="AD" clId="Web-{AAED4E18-C37F-663F-FD98-08E591293F03}" dt="2024-03-01T19:48:38.187" v="9"/>
        <pc:sldMkLst>
          <pc:docMk/>
          <pc:sldMk cId="1014516915" sldId="2103"/>
        </pc:sldMkLst>
      </pc:sldChg>
      <pc:sldChg chg="del">
        <pc:chgData name="Ellie Larson" userId="S::ellie@ethics.org::1315443f-72ee-4028-9982-87eba1fe48b1" providerId="AD" clId="Web-{AAED4E18-C37F-663F-FD98-08E591293F03}" dt="2024-03-01T19:48:38.171" v="7"/>
        <pc:sldMkLst>
          <pc:docMk/>
          <pc:sldMk cId="3430889438" sldId="2106"/>
        </pc:sldMkLst>
      </pc:sldChg>
      <pc:sldChg chg="del">
        <pc:chgData name="Ellie Larson" userId="S::ellie@ethics.org::1315443f-72ee-4028-9982-87eba1fe48b1" providerId="AD" clId="Web-{AAED4E18-C37F-663F-FD98-08E591293F03}" dt="2024-03-01T19:48:38.171" v="6"/>
        <pc:sldMkLst>
          <pc:docMk/>
          <pc:sldMk cId="1987347666" sldId="2107"/>
        </pc:sldMkLst>
      </pc:sldChg>
      <pc:sldChg chg="del">
        <pc:chgData name="Ellie Larson" userId="S::ellie@ethics.org::1315443f-72ee-4028-9982-87eba1fe48b1" providerId="AD" clId="Web-{AAED4E18-C37F-663F-FD98-08E591293F03}" dt="2024-03-01T19:48:38.171" v="5"/>
        <pc:sldMkLst>
          <pc:docMk/>
          <pc:sldMk cId="3942619" sldId="2108"/>
        </pc:sldMkLst>
      </pc:sldChg>
      <pc:sldChg chg="del">
        <pc:chgData name="Ellie Larson" userId="S::ellie@ethics.org::1315443f-72ee-4028-9982-87eba1fe48b1" providerId="AD" clId="Web-{AAED4E18-C37F-663F-FD98-08E591293F03}" dt="2024-03-01T19:48:38.171" v="4"/>
        <pc:sldMkLst>
          <pc:docMk/>
          <pc:sldMk cId="299643956" sldId="2109"/>
        </pc:sldMkLst>
      </pc:sldChg>
      <pc:sldChg chg="del">
        <pc:chgData name="Ellie Larson" userId="S::ellie@ethics.org::1315443f-72ee-4028-9982-87eba1fe48b1" providerId="AD" clId="Web-{AAED4E18-C37F-663F-FD98-08E591293F03}" dt="2024-03-01T19:48:28.577" v="3"/>
        <pc:sldMkLst>
          <pc:docMk/>
          <pc:sldMk cId="2061155614" sldId="214747111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58DE2F-615E-4D31-A89B-B1C8EA6A54C6}" type="datetimeFigureOut">
              <a:rPr lang="en-US" smtClean="0"/>
              <a:t>3/1/2024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F2FC09-0AA3-4CC6-9946-DFA32E440E9E}" type="slidenum">
              <a:rPr lang="en-US" smtClean="0"/>
              <a:t>‹#›</a:t>
            </a:fld>
            <a:endParaRPr lang="en-US"/>
          </a:p>
        </p:txBody>
      </p:sp>
    </p:spTree>
    <p:extLst>
      <p:ext uri="{BB962C8B-B14F-4D97-AF65-F5344CB8AC3E}">
        <p14:creationId xmlns:p14="http://schemas.microsoft.com/office/powerpoint/2010/main" val="14358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Slide with photo">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730432" y="504141"/>
            <a:ext cx="2556669" cy="2555875"/>
          </a:xfrm>
          <a:solidFill>
            <a:schemeClr val="accent1"/>
          </a:solidFill>
        </p:spPr>
        <p:txBody>
          <a:bodyPr/>
          <a:lstStyle/>
          <a:p>
            <a:endParaRPr lang="en-US"/>
          </a:p>
        </p:txBody>
      </p:sp>
      <p:sp>
        <p:nvSpPr>
          <p:cNvPr id="10" name="Picture Placeholder 4"/>
          <p:cNvSpPr>
            <a:spLocks noGrp="1"/>
          </p:cNvSpPr>
          <p:nvPr>
            <p:ph type="pic" sz="quarter" idx="12"/>
          </p:nvPr>
        </p:nvSpPr>
        <p:spPr>
          <a:xfrm>
            <a:off x="3431704" y="504141"/>
            <a:ext cx="2556669" cy="2555875"/>
          </a:xfrm>
          <a:solidFill>
            <a:schemeClr val="accent1"/>
          </a:solidFill>
        </p:spPr>
        <p:txBody>
          <a:bodyPr/>
          <a:lstStyle/>
          <a:p>
            <a:endParaRPr lang="en-US"/>
          </a:p>
        </p:txBody>
      </p:sp>
      <p:sp>
        <p:nvSpPr>
          <p:cNvPr id="11" name="Picture Placeholder 4"/>
          <p:cNvSpPr>
            <a:spLocks noGrp="1"/>
          </p:cNvSpPr>
          <p:nvPr>
            <p:ph type="pic" sz="quarter" idx="13"/>
          </p:nvPr>
        </p:nvSpPr>
        <p:spPr>
          <a:xfrm>
            <a:off x="6132976" y="504141"/>
            <a:ext cx="2556669" cy="2555875"/>
          </a:xfrm>
          <a:solidFill>
            <a:schemeClr val="accent1"/>
          </a:solidFill>
        </p:spPr>
        <p:txBody>
          <a:bodyPr/>
          <a:lstStyle/>
          <a:p>
            <a:endParaRPr lang="en-US"/>
          </a:p>
        </p:txBody>
      </p:sp>
      <p:sp>
        <p:nvSpPr>
          <p:cNvPr id="12" name="Picture Placeholder 4"/>
          <p:cNvSpPr>
            <a:spLocks noGrp="1"/>
          </p:cNvSpPr>
          <p:nvPr>
            <p:ph type="pic" sz="quarter" idx="14"/>
          </p:nvPr>
        </p:nvSpPr>
        <p:spPr>
          <a:xfrm>
            <a:off x="8834249" y="504141"/>
            <a:ext cx="2556669" cy="2555875"/>
          </a:xfrm>
          <a:solidFill>
            <a:schemeClr val="accent1"/>
          </a:solidFill>
        </p:spPr>
        <p:txBody>
          <a:bodyPr/>
          <a:lstStyle/>
          <a:p>
            <a:endParaRPr lang="en-US"/>
          </a:p>
        </p:txBody>
      </p:sp>
      <p:sp>
        <p:nvSpPr>
          <p:cNvPr id="13" name="Picture Placeholder 4"/>
          <p:cNvSpPr>
            <a:spLocks noGrp="1"/>
          </p:cNvSpPr>
          <p:nvPr>
            <p:ph type="pic" sz="quarter" idx="15"/>
          </p:nvPr>
        </p:nvSpPr>
        <p:spPr>
          <a:xfrm>
            <a:off x="730432" y="3248980"/>
            <a:ext cx="2556669" cy="2555875"/>
          </a:xfrm>
          <a:solidFill>
            <a:schemeClr val="accent1"/>
          </a:solidFill>
        </p:spPr>
        <p:txBody>
          <a:bodyPr/>
          <a:lstStyle/>
          <a:p>
            <a:endParaRPr lang="en-US"/>
          </a:p>
        </p:txBody>
      </p:sp>
      <p:sp>
        <p:nvSpPr>
          <p:cNvPr id="14" name="Picture Placeholder 4"/>
          <p:cNvSpPr>
            <a:spLocks noGrp="1"/>
          </p:cNvSpPr>
          <p:nvPr>
            <p:ph type="pic" sz="quarter" idx="16"/>
          </p:nvPr>
        </p:nvSpPr>
        <p:spPr>
          <a:xfrm>
            <a:off x="3431704" y="3248980"/>
            <a:ext cx="2556669" cy="2555875"/>
          </a:xfrm>
          <a:solidFill>
            <a:schemeClr val="accent1"/>
          </a:solidFill>
        </p:spPr>
        <p:txBody>
          <a:bodyPr/>
          <a:lstStyle/>
          <a:p>
            <a:endParaRPr lang="en-US"/>
          </a:p>
        </p:txBody>
      </p:sp>
      <p:sp>
        <p:nvSpPr>
          <p:cNvPr id="15" name="Picture Placeholder 4"/>
          <p:cNvSpPr>
            <a:spLocks noGrp="1"/>
          </p:cNvSpPr>
          <p:nvPr>
            <p:ph type="pic" sz="quarter" idx="17"/>
          </p:nvPr>
        </p:nvSpPr>
        <p:spPr>
          <a:xfrm>
            <a:off x="6132976" y="3248980"/>
            <a:ext cx="2556669" cy="2555875"/>
          </a:xfrm>
          <a:solidFill>
            <a:schemeClr val="accent1"/>
          </a:solidFill>
        </p:spPr>
        <p:txBody>
          <a:bodyPr/>
          <a:lstStyle/>
          <a:p>
            <a:endParaRPr lang="en-US"/>
          </a:p>
        </p:txBody>
      </p:sp>
      <p:sp>
        <p:nvSpPr>
          <p:cNvPr id="16" name="Picture Placeholder 4"/>
          <p:cNvSpPr>
            <a:spLocks noGrp="1"/>
          </p:cNvSpPr>
          <p:nvPr>
            <p:ph type="pic" sz="quarter" idx="18"/>
          </p:nvPr>
        </p:nvSpPr>
        <p:spPr>
          <a:xfrm>
            <a:off x="8834249" y="3248980"/>
            <a:ext cx="2556669" cy="2555875"/>
          </a:xfrm>
          <a:solidFill>
            <a:schemeClr val="accent1"/>
          </a:solidFill>
        </p:spPr>
        <p:txBody>
          <a:bodyPr/>
          <a:lstStyle/>
          <a:p>
            <a:endParaRPr lang="en-US"/>
          </a:p>
        </p:txBody>
      </p:sp>
    </p:spTree>
    <p:extLst>
      <p:ext uri="{BB962C8B-B14F-4D97-AF65-F5344CB8AC3E}">
        <p14:creationId xmlns:p14="http://schemas.microsoft.com/office/powerpoint/2010/main" val="171556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10988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114556"/>
            <a:ext cx="10515600" cy="1325563"/>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210312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C8413CB-D7EB-29CF-FC9B-DF51DB28E742}"/>
              </a:ext>
            </a:extLst>
          </p:cNvPr>
          <p:cNvSpPr>
            <a:spLocks noGrp="1"/>
          </p:cNvSpPr>
          <p:nvPr>
            <p:ph type="title"/>
          </p:nvPr>
        </p:nvSpPr>
        <p:spPr>
          <a:xfrm>
            <a:off x="838200" y="1114556"/>
            <a:ext cx="10515600" cy="1325563"/>
          </a:xfrm>
          <a:prstGeom prst="rect">
            <a:avLst/>
          </a:prstGeom>
        </p:spPr>
        <p:txBody>
          <a:bodyPr/>
          <a:lstStyle>
            <a:lvl1pPr>
              <a:defRPr b="1">
                <a:solidFill>
                  <a:srgbClr val="FEFEFE"/>
                </a:solidFill>
              </a:defRPr>
            </a:lvl1pPr>
          </a:lstStyle>
          <a:p>
            <a:r>
              <a:rPr lang="en-US"/>
              <a:t>Click to edit Master title style</a:t>
            </a:r>
          </a:p>
        </p:txBody>
      </p:sp>
    </p:spTree>
    <p:extLst>
      <p:ext uri="{BB962C8B-B14F-4D97-AF65-F5344CB8AC3E}">
        <p14:creationId xmlns:p14="http://schemas.microsoft.com/office/powerpoint/2010/main" val="949138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8">
            <a:extLst>
              <a:ext uri="{FF2B5EF4-FFF2-40B4-BE49-F238E27FC236}">
                <a16:creationId xmlns:a16="http://schemas.microsoft.com/office/drawing/2014/main" id="{AC08B8EA-6141-514D-C52F-3E620985BD5B}"/>
              </a:ext>
            </a:extLst>
          </p:cNvPr>
          <p:cNvSpPr>
            <a:spLocks noGrp="1"/>
          </p:cNvSpPr>
          <p:nvPr>
            <p:ph type="sldNum" sz="quarter" idx="12"/>
          </p:nvPr>
        </p:nvSpPr>
        <p:spPr>
          <a:xfrm>
            <a:off x="9335679" y="6189663"/>
            <a:ext cx="2743200" cy="365125"/>
          </a:xfrm>
          <a:prstGeom prst="rect">
            <a:avLst/>
          </a:prstGeom>
        </p:spPr>
        <p:txBody>
          <a:bodyPr/>
          <a:lstStyle>
            <a:lvl1pPr>
              <a:defRPr>
                <a:solidFill>
                  <a:srgbClr val="3B3A3B"/>
                </a:solidFill>
                <a:latin typeface="Arial" panose="020B0604020202020204" pitchFamily="34" charset="0"/>
                <a:cs typeface="Arial" panose="020B0604020202020204" pitchFamily="34" charset="0"/>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9335679" y="6189663"/>
            <a:ext cx="2743200" cy="365125"/>
          </a:xfrm>
          <a:prstGeom prst="rect">
            <a:avLst/>
          </a:prstGeom>
        </p:spPr>
        <p:txBody>
          <a:bodyPr/>
          <a:lstStyle>
            <a:lvl1pPr>
              <a:defRPr>
                <a:solidFill>
                  <a:srgbClr val="3B3A3B"/>
                </a:solidFill>
                <a:latin typeface="Arial" panose="020B0604020202020204" pitchFamily="34" charset="0"/>
                <a:cs typeface="Arial" panose="020B0604020202020204" pitchFamily="34" charset="0"/>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8">
            <a:extLst>
              <a:ext uri="{FF2B5EF4-FFF2-40B4-BE49-F238E27FC236}">
                <a16:creationId xmlns:a16="http://schemas.microsoft.com/office/drawing/2014/main" id="{29FAFBF4-1950-C13C-CBD0-0863F7ECEAB8}"/>
              </a:ext>
            </a:extLst>
          </p:cNvPr>
          <p:cNvSpPr>
            <a:spLocks noGrp="1"/>
          </p:cNvSpPr>
          <p:nvPr>
            <p:ph type="sldNum" sz="quarter" idx="12"/>
          </p:nvPr>
        </p:nvSpPr>
        <p:spPr>
          <a:xfrm>
            <a:off x="9335679" y="6189663"/>
            <a:ext cx="2743200" cy="365125"/>
          </a:xfrm>
          <a:prstGeom prst="rect">
            <a:avLst/>
          </a:prstGeom>
        </p:spPr>
        <p:txBody>
          <a:bodyPr/>
          <a:lstStyle>
            <a:lvl1pPr>
              <a:defRPr>
                <a:solidFill>
                  <a:srgbClr val="3B3A3B"/>
                </a:solidFill>
                <a:latin typeface="Arial" panose="020B0604020202020204" pitchFamily="34" charset="0"/>
                <a:cs typeface="Arial" panose="020B0604020202020204" pitchFamily="34" charset="0"/>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8">
            <a:extLst>
              <a:ext uri="{FF2B5EF4-FFF2-40B4-BE49-F238E27FC236}">
                <a16:creationId xmlns:a16="http://schemas.microsoft.com/office/drawing/2014/main" id="{45C36C5A-0B82-413C-80E1-047F14B8B196}"/>
              </a:ext>
            </a:extLst>
          </p:cNvPr>
          <p:cNvSpPr>
            <a:spLocks noGrp="1"/>
          </p:cNvSpPr>
          <p:nvPr>
            <p:ph type="sldNum" sz="quarter" idx="12"/>
          </p:nvPr>
        </p:nvSpPr>
        <p:spPr>
          <a:xfrm>
            <a:off x="9335679" y="6189663"/>
            <a:ext cx="2743200" cy="365125"/>
          </a:xfrm>
          <a:prstGeom prst="rect">
            <a:avLst/>
          </a:prstGeom>
        </p:spPr>
        <p:txBody>
          <a:bodyPr/>
          <a:lstStyle>
            <a:lvl1pPr>
              <a:defRPr>
                <a:solidFill>
                  <a:srgbClr val="3B3A3B"/>
                </a:solidFill>
                <a:latin typeface="Arial" panose="020B0604020202020204" pitchFamily="34" charset="0"/>
                <a:cs typeface="Arial" panose="020B0604020202020204" pitchFamily="34" charset="0"/>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848903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76626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AA9E0-FD26-B94E-9B92-E4BB7FDAC55D}"/>
              </a:ext>
            </a:extLst>
          </p:cNvPr>
          <p:cNvSpPr>
            <a:spLocks noGrp="1"/>
          </p:cNvSpPr>
          <p:nvPr>
            <p:ph type="title"/>
          </p:nvPr>
        </p:nvSpPr>
        <p:spPr/>
        <p:txBody>
          <a:bodyPr>
            <a:normAutofit/>
          </a:bodyPr>
          <a:lstStyle>
            <a:lvl1pPr>
              <a:defRPr sz="3400"/>
            </a:lvl1pPr>
          </a:lstStyle>
          <a:p>
            <a:r>
              <a:rPr lang="en-US"/>
              <a:t>Click to edit Master title style</a:t>
            </a:r>
          </a:p>
        </p:txBody>
      </p:sp>
      <p:sp>
        <p:nvSpPr>
          <p:cNvPr id="3" name="Content Placeholder 2">
            <a:extLst>
              <a:ext uri="{FF2B5EF4-FFF2-40B4-BE49-F238E27FC236}">
                <a16:creationId xmlns:a16="http://schemas.microsoft.com/office/drawing/2014/main" id="{DAAD2F48-A24B-4049-960D-8B798AEFA8BE}"/>
              </a:ext>
            </a:extLst>
          </p:cNvPr>
          <p:cNvSpPr>
            <a:spLocks noGrp="1"/>
          </p:cNvSpPr>
          <p:nvPr>
            <p:ph idx="1"/>
          </p:nvPr>
        </p:nvSpPr>
        <p:spPr>
          <a:xfrm>
            <a:off x="936516" y="2449386"/>
            <a:ext cx="10417284" cy="3805364"/>
          </a:xfrm>
        </p:spPr>
        <p:txBody>
          <a:bodyPr/>
          <a:lstStyle>
            <a:lvl1pPr>
              <a:buClr>
                <a:srgbClr val="B30738"/>
              </a:buClr>
              <a:defRPr b="0" i="0">
                <a:latin typeface="Arial Narrow" panose="020B0604020202020204" pitchFamily="34" charset="0"/>
                <a:cs typeface="Arial Narrow" panose="020B0604020202020204" pitchFamily="34" charset="0"/>
              </a:defRPr>
            </a:lvl1pPr>
            <a:lvl2pPr>
              <a:buClr>
                <a:srgbClr val="B30738"/>
              </a:buClr>
              <a:defRPr b="0" i="0">
                <a:solidFill>
                  <a:schemeClr val="tx1">
                    <a:lumMod val="65000"/>
                    <a:lumOff val="35000"/>
                  </a:schemeClr>
                </a:solidFill>
                <a:latin typeface="Arial Narrow" panose="020B0604020202020204" pitchFamily="34" charset="0"/>
                <a:cs typeface="Arial Narrow" panose="020B0604020202020204" pitchFamily="34" charset="0"/>
              </a:defRPr>
            </a:lvl2pPr>
            <a:lvl3pPr>
              <a:buClr>
                <a:srgbClr val="B30738"/>
              </a:buClr>
              <a:defRPr b="0" i="0">
                <a:solidFill>
                  <a:schemeClr val="tx1">
                    <a:lumMod val="65000"/>
                    <a:lumOff val="35000"/>
                  </a:schemeClr>
                </a:solidFill>
                <a:latin typeface="Arial Narrow" panose="020B0604020202020204" pitchFamily="34" charset="0"/>
                <a:cs typeface="Arial Narrow" panose="020B0604020202020204" pitchFamily="34" charset="0"/>
              </a:defRPr>
            </a:lvl3pPr>
            <a:lvl4pPr>
              <a:buClr>
                <a:srgbClr val="B30738"/>
              </a:buClr>
              <a:defRPr b="0" i="0">
                <a:solidFill>
                  <a:schemeClr val="tx1">
                    <a:lumMod val="65000"/>
                    <a:lumOff val="35000"/>
                  </a:schemeClr>
                </a:solidFill>
                <a:latin typeface="Arial Narrow" panose="020B0604020202020204" pitchFamily="34" charset="0"/>
                <a:cs typeface="Arial Narrow" panose="020B0604020202020204" pitchFamily="34" charset="0"/>
              </a:defRPr>
            </a:lvl4pPr>
            <a:lvl5pPr>
              <a:buClr>
                <a:srgbClr val="B30738"/>
              </a:buClr>
              <a:defRPr b="0" i="0">
                <a:solidFill>
                  <a:schemeClr val="tx1">
                    <a:lumMod val="65000"/>
                    <a:lumOff val="35000"/>
                  </a:schemeClr>
                </a:solidFill>
                <a:latin typeface="Arial Narrow" panose="020B0604020202020204" pitchFamily="34" charset="0"/>
                <a:cs typeface="Arial Narrow"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07995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6" r:id="rId2"/>
    <p:sldLayoutId id="2147483662" r:id="rId3"/>
    <p:sldLayoutId id="2147483664" r:id="rId4"/>
    <p:sldLayoutId id="2147483665" r:id="rId5"/>
    <p:sldLayoutId id="2147483668" r:id="rId6"/>
    <p:sldLayoutId id="2147483672" r:id="rId7"/>
    <p:sldLayoutId id="2147483676" r:id="rId8"/>
    <p:sldLayoutId id="2147483675" r:id="rId9"/>
    <p:sldLayoutId id="2147483679" r:id="rId10"/>
    <p:sldLayoutId id="2147483680"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79B828-E2D9-CC05-19CF-623B6052910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6E9A525-0D88-2DAF-016B-FB7905468F8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Title 1">
            <a:extLst>
              <a:ext uri="{FF2B5EF4-FFF2-40B4-BE49-F238E27FC236}">
                <a16:creationId xmlns:a16="http://schemas.microsoft.com/office/drawing/2014/main" id="{8697D105-9B19-2EF5-D752-24767C6C5141}"/>
              </a:ext>
            </a:extLst>
          </p:cNvPr>
          <p:cNvSpPr>
            <a:spLocks noGrp="1"/>
          </p:cNvSpPr>
          <p:nvPr>
            <p:ph type="title"/>
          </p:nvPr>
        </p:nvSpPr>
        <p:spPr>
          <a:xfrm>
            <a:off x="838200" y="1108075"/>
            <a:ext cx="10515600" cy="1325563"/>
          </a:xfrm>
          <a:prstGeom prst="rect">
            <a:avLst/>
          </a:prstGeom>
        </p:spPr>
        <p:txBody>
          <a:bodyPr>
            <a:normAutofit fontScale="90000"/>
          </a:bodyPr>
          <a:lstStyle/>
          <a:p>
            <a:r>
              <a:rPr lang="en-US" sz="4800" b="1">
                <a:solidFill>
                  <a:srgbClr val="13526C"/>
                </a:solidFill>
                <a:latin typeface="Arial" panose="020B0604020202020204" pitchFamily="34" charset="0"/>
                <a:cs typeface="Arial" panose="020B0604020202020204" pitchFamily="34" charset="0"/>
              </a:rPr>
              <a:t>The Landscape – Legal, Regulatory, and Ethics Framework</a:t>
            </a:r>
          </a:p>
        </p:txBody>
      </p:sp>
      <p:sp>
        <p:nvSpPr>
          <p:cNvPr id="8" name="Text Placeholder 3">
            <a:extLst>
              <a:ext uri="{FF2B5EF4-FFF2-40B4-BE49-F238E27FC236}">
                <a16:creationId xmlns:a16="http://schemas.microsoft.com/office/drawing/2014/main" id="{920E2356-EA40-E601-9A82-597A9D69D121}"/>
              </a:ext>
            </a:extLst>
          </p:cNvPr>
          <p:cNvSpPr>
            <a:spLocks noGrp="1"/>
          </p:cNvSpPr>
          <p:nvPr/>
        </p:nvSpPr>
        <p:spPr>
          <a:xfrm>
            <a:off x="838200" y="3385968"/>
            <a:ext cx="6191250" cy="362018"/>
          </a:xfrm>
          <a:prstGeom prst="rect">
            <a:avLst/>
          </a:prstGeom>
        </p:spPr>
        <p:txBody>
          <a:bodyPr vert="horz" lIns="91440" tIns="45720" rIns="91440" bIns="45720" rtlCol="0">
            <a:noAutofit/>
          </a:bodyPr>
          <a:lstStyle>
            <a:lvl1pPr marL="0" indent="0" algn="l" defTabSz="914400" rtl="0" eaLnBrk="1" latinLnBrk="0" hangingPunct="1">
              <a:lnSpc>
                <a:spcPts val="2300"/>
              </a:lnSpc>
              <a:spcBef>
                <a:spcPts val="0"/>
              </a:spcBef>
              <a:spcAft>
                <a:spcPts val="0"/>
              </a:spcAft>
              <a:buFont typeface="Arial" panose="020B0604020202020204" pitchFamily="34" charset="0"/>
              <a:buNone/>
              <a:defRPr sz="1700" b="0" kern="1200">
                <a:solidFill>
                  <a:srgbClr val="009EA3"/>
                </a:solidFill>
                <a:latin typeface="+mn-lt"/>
                <a:ea typeface="+mn-ea"/>
                <a:cs typeface="+mn-cs"/>
              </a:defRPr>
            </a:lvl1pPr>
            <a:lvl2pPr marL="457200" indent="0" algn="l"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1800" b="0" kern="1200">
                <a:solidFill>
                  <a:schemeClr val="bg2"/>
                </a:solidFill>
                <a:latin typeface="+mn-lt"/>
                <a:ea typeface="+mn-ea"/>
                <a:cs typeface="+mn-cs"/>
              </a:defRPr>
            </a:lvl2pPr>
            <a:lvl3pPr marL="36576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3pPr>
            <a:lvl4pPr marL="548640" indent="-164592" algn="l"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Char char="▫"/>
              <a:defRPr sz="1800" b="0" kern="1200">
                <a:solidFill>
                  <a:schemeClr val="bg2"/>
                </a:solidFill>
                <a:latin typeface="+mn-lt"/>
                <a:ea typeface="+mn-ea"/>
                <a:cs typeface="+mn-cs"/>
              </a:defRPr>
            </a:lvl4pPr>
            <a:lvl5pPr marL="73152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b="1">
                <a:latin typeface="Arial" panose="020B0604020202020204" pitchFamily="34" charset="0"/>
                <a:cs typeface="Arial" panose="020B0604020202020204" pitchFamily="34" charset="0"/>
              </a:rPr>
              <a:t>Benjamin A. Powell</a:t>
            </a:r>
          </a:p>
        </p:txBody>
      </p:sp>
      <p:sp>
        <p:nvSpPr>
          <p:cNvPr id="9" name="Text Placeholder 3">
            <a:extLst>
              <a:ext uri="{FF2B5EF4-FFF2-40B4-BE49-F238E27FC236}">
                <a16:creationId xmlns:a16="http://schemas.microsoft.com/office/drawing/2014/main" id="{5B7C9970-DC16-3700-D017-D5B3C3C4245B}"/>
              </a:ext>
            </a:extLst>
          </p:cNvPr>
          <p:cNvSpPr>
            <a:spLocks noGrp="1"/>
          </p:cNvSpPr>
          <p:nvPr/>
        </p:nvSpPr>
        <p:spPr>
          <a:xfrm>
            <a:off x="838200" y="3747986"/>
            <a:ext cx="6191250" cy="362018"/>
          </a:xfrm>
          <a:prstGeom prst="rect">
            <a:avLst/>
          </a:prstGeom>
        </p:spPr>
        <p:txBody>
          <a:bodyPr vert="horz" lIns="91440" tIns="45720" rIns="91440" bIns="45720" rtlCol="0">
            <a:noAutofit/>
          </a:bodyPr>
          <a:lstStyle>
            <a:lvl1pPr marL="0" indent="0" algn="l" defTabSz="914400" rtl="0" eaLnBrk="1" latinLnBrk="0" hangingPunct="1">
              <a:lnSpc>
                <a:spcPts val="2300"/>
              </a:lnSpc>
              <a:spcBef>
                <a:spcPts val="0"/>
              </a:spcBef>
              <a:spcAft>
                <a:spcPts val="0"/>
              </a:spcAft>
              <a:buFont typeface="Arial" panose="020B0604020202020204" pitchFamily="34" charset="0"/>
              <a:buNone/>
              <a:defRPr sz="1700" b="0" kern="1200">
                <a:solidFill>
                  <a:srgbClr val="009EA3"/>
                </a:solidFill>
                <a:latin typeface="+mn-lt"/>
                <a:ea typeface="+mn-ea"/>
                <a:cs typeface="+mn-cs"/>
              </a:defRPr>
            </a:lvl1pPr>
            <a:lvl2pPr marL="457200" indent="0" algn="l"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1800" b="0" kern="1200">
                <a:solidFill>
                  <a:schemeClr val="bg2"/>
                </a:solidFill>
                <a:latin typeface="+mn-lt"/>
                <a:ea typeface="+mn-ea"/>
                <a:cs typeface="+mn-cs"/>
              </a:defRPr>
            </a:lvl2pPr>
            <a:lvl3pPr marL="36576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3pPr>
            <a:lvl4pPr marL="548640" indent="-164592" algn="l"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Char char="▫"/>
              <a:defRPr sz="1800" b="0" kern="1200">
                <a:solidFill>
                  <a:schemeClr val="bg2"/>
                </a:solidFill>
                <a:latin typeface="+mn-lt"/>
                <a:ea typeface="+mn-ea"/>
                <a:cs typeface="+mn-cs"/>
              </a:defRPr>
            </a:lvl4pPr>
            <a:lvl5pPr marL="731520" indent="-164592" algn="l"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Char char="•"/>
              <a:defRPr sz="1800" b="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a:solidFill>
                  <a:srgbClr val="424143"/>
                </a:solidFill>
                <a:latin typeface="Arial" panose="020B0604020202020204" pitchFamily="34" charset="0"/>
                <a:cs typeface="Arial" panose="020B0604020202020204" pitchFamily="34" charset="0"/>
              </a:rPr>
              <a:t>WilmerHale, LLP</a:t>
            </a:r>
          </a:p>
        </p:txBody>
      </p:sp>
    </p:spTree>
    <p:extLst>
      <p:ext uri="{BB962C8B-B14F-4D97-AF65-F5344CB8AC3E}">
        <p14:creationId xmlns:p14="http://schemas.microsoft.com/office/powerpoint/2010/main" val="2849907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67DB81E6-460B-E184-F3CD-38BB14579DAE}"/>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FC514DD9-F743-E03E-2F42-DDB788D75396}"/>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6519B4B4-5203-AD2B-09E0-E0043E318DF6}"/>
              </a:ext>
            </a:extLst>
          </p:cNvPr>
          <p:cNvSpPr>
            <a:spLocks noGrp="1"/>
          </p:cNvSpPr>
          <p:nvPr/>
        </p:nvSpPr>
        <p:spPr>
          <a:xfrm>
            <a:off x="794994" y="671449"/>
            <a:ext cx="856361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Voluntary Codes of Conduct and Frameworks</a:t>
            </a:r>
          </a:p>
        </p:txBody>
      </p:sp>
      <p:sp>
        <p:nvSpPr>
          <p:cNvPr id="2" name="Subtitle 2">
            <a:extLst>
              <a:ext uri="{FF2B5EF4-FFF2-40B4-BE49-F238E27FC236}">
                <a16:creationId xmlns:a16="http://schemas.microsoft.com/office/drawing/2014/main" id="{822A3F84-423C-45EF-A79E-F8E87AF6E4D7}"/>
              </a:ext>
            </a:extLst>
          </p:cNvPr>
          <p:cNvSpPr>
            <a:spLocks noGrp="1"/>
          </p:cNvSpPr>
          <p:nvPr/>
        </p:nvSpPr>
        <p:spPr>
          <a:xfrm>
            <a:off x="794994" y="1300163"/>
            <a:ext cx="6156312"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Tech Accord to Combat Deceptive Use of AI in 2024 Elections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Group of Seven nations Hiroshima Process International Guiding Principles for Advanced AI systems and International Code of Conduct for Advanced AI Systems</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White House Voluntary AI Commitments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White House Blueprint for an AI Bill of Rights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NIST AI Risk Management Framework 1.0</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Singapore Model AI Governance Framework</a:t>
            </a:r>
          </a:p>
        </p:txBody>
      </p:sp>
      <p:pic>
        <p:nvPicPr>
          <p:cNvPr id="7" name="Picture 6">
            <a:extLst>
              <a:ext uri="{FF2B5EF4-FFF2-40B4-BE49-F238E27FC236}">
                <a16:creationId xmlns:a16="http://schemas.microsoft.com/office/drawing/2014/main" id="{B4CF8715-14B8-4854-3561-AE38F3816B87}"/>
              </a:ext>
            </a:extLst>
          </p:cNvPr>
          <p:cNvPicPr>
            <a:picLocks noChangeAspect="1"/>
          </p:cNvPicPr>
          <p:nvPr/>
        </p:nvPicPr>
        <p:blipFill>
          <a:blip r:embed="rId3"/>
          <a:stretch>
            <a:fillRect/>
          </a:stretch>
        </p:blipFill>
        <p:spPr>
          <a:xfrm>
            <a:off x="7277155" y="1300163"/>
            <a:ext cx="3680988" cy="4797295"/>
          </a:xfrm>
          <a:prstGeom prst="rect">
            <a:avLst/>
          </a:prstGeom>
        </p:spPr>
      </p:pic>
    </p:spTree>
    <p:extLst>
      <p:ext uri="{BB962C8B-B14F-4D97-AF65-F5344CB8AC3E}">
        <p14:creationId xmlns:p14="http://schemas.microsoft.com/office/powerpoint/2010/main" val="2953849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8B022D-12D1-528C-CC40-A138E8DF319F}"/>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A1549F7D-E679-0E05-132B-4FB276B52D50}"/>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C207A41B-55CB-B1D8-1D20-386362ACF304}"/>
              </a:ext>
            </a:extLst>
          </p:cNvPr>
          <p:cNvSpPr>
            <a:spLocks noGrp="1"/>
          </p:cNvSpPr>
          <p:nvPr/>
        </p:nvSpPr>
        <p:spPr>
          <a:xfrm>
            <a:off x="794994" y="671449"/>
            <a:ext cx="856361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Compliance in a Dynamic Legal Environment</a:t>
            </a:r>
          </a:p>
        </p:txBody>
      </p:sp>
      <p:sp>
        <p:nvSpPr>
          <p:cNvPr id="2" name="Subtitle 2">
            <a:extLst>
              <a:ext uri="{FF2B5EF4-FFF2-40B4-BE49-F238E27FC236}">
                <a16:creationId xmlns:a16="http://schemas.microsoft.com/office/drawing/2014/main" id="{A516FDD7-CFA7-52AD-B06E-D8B86D2539D4}"/>
              </a:ext>
            </a:extLst>
          </p:cNvPr>
          <p:cNvSpPr>
            <a:spLocks noGrp="1"/>
          </p:cNvSpPr>
          <p:nvPr/>
        </p:nvSpPr>
        <p:spPr>
          <a:xfrm>
            <a:off x="794994" y="1300163"/>
            <a:ext cx="4878018"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Legal landscape is developing rapidly, as are norms and best practices.</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Legal advice needs to recognize both (1) where the law is, and (2) where enforcement may go without the law.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Recognize that the speed at which technology and law are changing, and the likely inconsistencies across legal regimes, necessitates flexibility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Some challenges are novel and specific to AI, but some are well-known</a:t>
            </a:r>
          </a:p>
          <a:p>
            <a:pPr marR="0">
              <a:lnSpc>
                <a:spcPct val="100000"/>
              </a:lnSpc>
              <a:spcBef>
                <a:spcPts val="0"/>
              </a:spcBef>
              <a:spcAft>
                <a:spcPts val="0"/>
              </a:spcAft>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6719866D-DDE8-0361-1934-E0B3C2A3AC12}"/>
              </a:ext>
            </a:extLst>
          </p:cNvPr>
          <p:cNvSpPr>
            <a:spLocks noGrp="1"/>
          </p:cNvSpPr>
          <p:nvPr/>
        </p:nvSpPr>
        <p:spPr>
          <a:xfrm>
            <a:off x="5962598" y="1300162"/>
            <a:ext cx="5622575"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Benchmarking is important, but all companies are situated differently with different cultures/risk tolerances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Important to engage the Board on these issues early on</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Leverage frameworks and existing compliance programs </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Use sound judgment and have a consistent and principled approach in the absence of clear legal guidance </a:t>
            </a:r>
          </a:p>
        </p:txBody>
      </p:sp>
    </p:spTree>
    <p:extLst>
      <p:ext uri="{BB962C8B-B14F-4D97-AF65-F5344CB8AC3E}">
        <p14:creationId xmlns:p14="http://schemas.microsoft.com/office/powerpoint/2010/main" val="1156307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7421CEC8-50DF-FF03-961A-41ECDF11BE41}"/>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4481AC4F-56AC-B988-5DD6-DA1F1B1429BE}"/>
              </a:ext>
            </a:extLst>
          </p:cNvPr>
          <p:cNvSpPr>
            <a:spLocks noGrp="1"/>
          </p:cNvSpPr>
          <p:nvPr/>
        </p:nvSpPr>
        <p:spPr>
          <a:xfrm>
            <a:off x="794994" y="671448"/>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Agenda</a:t>
            </a:r>
          </a:p>
        </p:txBody>
      </p:sp>
      <p:sp>
        <p:nvSpPr>
          <p:cNvPr id="2" name="Subtitle 2">
            <a:extLst>
              <a:ext uri="{FF2B5EF4-FFF2-40B4-BE49-F238E27FC236}">
                <a16:creationId xmlns:a16="http://schemas.microsoft.com/office/drawing/2014/main" id="{C1C962EC-7B4B-1EF1-F21D-B647C82CA2FA}"/>
              </a:ext>
            </a:extLst>
          </p:cNvPr>
          <p:cNvSpPr>
            <a:spLocks noGrp="1"/>
          </p:cNvSpPr>
          <p:nvPr/>
        </p:nvSpPr>
        <p:spPr>
          <a:xfrm>
            <a:off x="794994" y="1552089"/>
            <a:ext cx="10615956" cy="1944744"/>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spcBef>
                <a:spcPts val="0"/>
              </a:spcBef>
              <a:spcAft>
                <a:spcPts val="0"/>
              </a:spcAft>
              <a:buFont typeface="Arial" panose="020B0604020202020204" pitchFamily="34" charset="0"/>
              <a:buChar char="•"/>
            </a:pPr>
            <a:r>
              <a:rPr lang="en-US" sz="3000">
                <a:solidFill>
                  <a:schemeClr val="tx1"/>
                </a:solidFill>
                <a:effectLst/>
                <a:latin typeface="Arial" panose="020B0604020202020204" pitchFamily="34" charset="0"/>
                <a:ea typeface="Aptos" panose="020B0004020202020204" pitchFamily="34" charset="0"/>
                <a:cs typeface="Arial" panose="020B0604020202020204" pitchFamily="34" charset="0"/>
              </a:rPr>
              <a:t>Legal and Business Risks </a:t>
            </a:r>
          </a:p>
          <a:p>
            <a:pPr marL="285750" marR="0" indent="-285750">
              <a:spcBef>
                <a:spcPts val="0"/>
              </a:spcBef>
              <a:spcAft>
                <a:spcPts val="0"/>
              </a:spcAft>
              <a:buFont typeface="Arial" panose="020B0604020202020204" pitchFamily="34" charset="0"/>
              <a:buChar char="•"/>
            </a:pPr>
            <a:endParaRPr lang="en-US" sz="30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spcBef>
                <a:spcPts val="0"/>
              </a:spcBef>
              <a:spcAft>
                <a:spcPts val="0"/>
              </a:spcAft>
              <a:buFont typeface="Arial" panose="020B0604020202020204" pitchFamily="34" charset="0"/>
              <a:buChar char="•"/>
            </a:pPr>
            <a:r>
              <a:rPr lang="en-US" sz="3000">
                <a:solidFill>
                  <a:schemeClr val="tx1"/>
                </a:solidFill>
                <a:effectLst/>
                <a:latin typeface="Arial" panose="020B0604020202020204" pitchFamily="34" charset="0"/>
                <a:ea typeface="Aptos" panose="020B0004020202020204" pitchFamily="34" charset="0"/>
                <a:cs typeface="Arial" panose="020B0604020202020204" pitchFamily="34" charset="0"/>
              </a:rPr>
              <a:t>Legislative &amp; Regulatory Landscape </a:t>
            </a:r>
          </a:p>
          <a:p>
            <a:pPr marL="285750" marR="0" indent="-285750">
              <a:spcBef>
                <a:spcPts val="0"/>
              </a:spcBef>
              <a:spcAft>
                <a:spcPts val="0"/>
              </a:spcAft>
              <a:buFont typeface="Arial" panose="020B0604020202020204" pitchFamily="34" charset="0"/>
              <a:buChar char="•"/>
            </a:pPr>
            <a:endParaRPr lang="en-US" sz="30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spcBef>
                <a:spcPts val="0"/>
              </a:spcBef>
              <a:spcAft>
                <a:spcPts val="0"/>
              </a:spcAft>
              <a:buFont typeface="Arial" panose="020B0604020202020204" pitchFamily="34" charset="0"/>
              <a:buChar char="•"/>
            </a:pPr>
            <a:r>
              <a:rPr lang="en-US" sz="3000">
                <a:solidFill>
                  <a:schemeClr val="tx1"/>
                </a:solidFill>
                <a:effectLst/>
                <a:latin typeface="Arial" panose="020B0604020202020204" pitchFamily="34" charset="0"/>
                <a:ea typeface="Aptos" panose="020B0004020202020204" pitchFamily="34" charset="0"/>
                <a:cs typeface="Arial" panose="020B0604020202020204" pitchFamily="34" charset="0"/>
              </a:rPr>
              <a:t>Compliance in a Dynamic Legal Environment </a:t>
            </a:r>
          </a:p>
        </p:txBody>
      </p:sp>
      <p:sp>
        <p:nvSpPr>
          <p:cNvPr id="3" name="Subtitle 2">
            <a:extLst>
              <a:ext uri="{FF2B5EF4-FFF2-40B4-BE49-F238E27FC236}">
                <a16:creationId xmlns:a16="http://schemas.microsoft.com/office/drawing/2014/main" id="{712C5344-DC8E-E84A-C619-76A9A2CB2232}"/>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800" b="1">
              <a:solidFill>
                <a:srgbClr val="42414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7977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602A6D8-81CD-094D-ABD0-421415B799FD}"/>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AD50281-9C71-FA84-2A7A-26B67788DC8B}"/>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018F7898-EF59-15CF-C2D0-D71B07415C84}"/>
              </a:ext>
            </a:extLst>
          </p:cNvPr>
          <p:cNvSpPr>
            <a:spLocks noGrp="1"/>
          </p:cNvSpPr>
          <p:nvPr/>
        </p:nvSpPr>
        <p:spPr>
          <a:xfrm>
            <a:off x="781050"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Legal Risks</a:t>
            </a:r>
          </a:p>
        </p:txBody>
      </p:sp>
      <p:sp>
        <p:nvSpPr>
          <p:cNvPr id="2" name="Subtitle 2">
            <a:extLst>
              <a:ext uri="{FF2B5EF4-FFF2-40B4-BE49-F238E27FC236}">
                <a16:creationId xmlns:a16="http://schemas.microsoft.com/office/drawing/2014/main" id="{37FA8747-ED96-99A5-7B70-EE64CCFB757C}"/>
              </a:ext>
            </a:extLst>
          </p:cNvPr>
          <p:cNvSpPr>
            <a:spLocks noGrp="1"/>
          </p:cNvSpPr>
          <p:nvPr/>
        </p:nvSpPr>
        <p:spPr>
          <a:xfrm>
            <a:off x="794994" y="1552088"/>
            <a:ext cx="5437855"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Hallucinations</a:t>
            </a:r>
          </a:p>
          <a:p>
            <a:pPr marL="285750" marR="0" indent="-285750">
              <a:lnSpc>
                <a:spcPct val="100000"/>
              </a:lnSpc>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Accuracy</a:t>
            </a:r>
          </a:p>
          <a:p>
            <a:pPr marL="285750" marR="0" indent="-285750">
              <a:lnSpc>
                <a:spcPct val="100000"/>
              </a:lnSpc>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Confidentiality and Data Privacy </a:t>
            </a:r>
          </a:p>
          <a:p>
            <a:pPr marL="285750" marR="0" indent="-285750">
              <a:lnSpc>
                <a:spcPct val="100000"/>
              </a:lnSpc>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Cybersecurity  </a:t>
            </a:r>
          </a:p>
          <a:p>
            <a:pPr marL="285750" marR="0" indent="-285750">
              <a:lnSpc>
                <a:spcPct val="100000"/>
              </a:lnSpc>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Intellectual Property</a:t>
            </a:r>
          </a:p>
          <a:p>
            <a:pPr marL="285750" marR="0" indent="-285750">
              <a:lnSpc>
                <a:spcPct val="100000"/>
              </a:lnSpc>
              <a:spcBef>
                <a:spcPts val="0"/>
              </a:spcBef>
              <a:spcAft>
                <a:spcPts val="0"/>
              </a:spcAft>
              <a:buFont typeface="Arial" panose="020B0604020202020204" pitchFamily="34" charset="0"/>
              <a:buChar char="•"/>
            </a:pPr>
            <a:endParaRPr lang="en-US" sz="2800">
              <a:solidFill>
                <a:schemeClr val="tx1"/>
              </a:solidFill>
              <a:latin typeface="Arial" panose="020B0604020202020204" pitchFamily="34" charset="0"/>
              <a:ea typeface="Aptos" panose="020B00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529D3446-519F-3B34-8A82-64877C18F15D}"/>
              </a:ext>
            </a:extLst>
          </p:cNvPr>
          <p:cNvSpPr txBox="1"/>
          <p:nvPr/>
        </p:nvSpPr>
        <p:spPr>
          <a:xfrm>
            <a:off x="6447453" y="1502229"/>
            <a:ext cx="4963497" cy="4832092"/>
          </a:xfrm>
          <a:prstGeom prst="rect">
            <a:avLst/>
          </a:prstGeom>
          <a:noFill/>
        </p:spPr>
        <p:txBody>
          <a:bodyPr wrap="square" rtlCol="0">
            <a:spAutoFit/>
          </a:bodyPr>
          <a:lstStyle/>
          <a:p>
            <a:pPr marL="457200" indent="-457200">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Discrimination/Bias</a:t>
            </a:r>
          </a:p>
          <a:p>
            <a:pPr marL="457200" marR="0" indent="-457200">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457200" marR="0" indent="-457200">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Disinformation</a:t>
            </a:r>
          </a:p>
          <a:p>
            <a:pPr marL="457200" marR="0" indent="-457200">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457200" marR="0" indent="-457200">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Deceptive or Unfair Trade Practices  </a:t>
            </a:r>
          </a:p>
          <a:p>
            <a:pPr marL="457200" marR="0" indent="-457200">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457200" marR="0" indent="-457200">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Ethics</a:t>
            </a:r>
          </a:p>
          <a:p>
            <a:pPr marL="457200" marR="0" indent="-457200">
              <a:spcBef>
                <a:spcPts val="0"/>
              </a:spcBef>
              <a:spcAft>
                <a:spcPts val="0"/>
              </a:spcAft>
              <a:buFont typeface="Arial" panose="020B0604020202020204" pitchFamily="34" charset="0"/>
              <a:buChar char="•"/>
            </a:pPr>
            <a:endPar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457200" marR="0" indent="-457200">
              <a:spcBef>
                <a:spcPts val="0"/>
              </a:spcBef>
              <a:spcAft>
                <a:spcPts val="0"/>
              </a:spcAft>
              <a:buFont typeface="Arial" panose="020B0604020202020204" pitchFamily="34" charset="0"/>
              <a:buChar char="•"/>
            </a:pPr>
            <a:r>
              <a:rPr lang="en-US" sz="2800">
                <a:solidFill>
                  <a:schemeClr val="tx1"/>
                </a:solidFill>
                <a:effectLst/>
                <a:latin typeface="Arial" panose="020B0604020202020204" pitchFamily="34" charset="0"/>
                <a:ea typeface="Aptos" panose="020B0004020202020204" pitchFamily="34" charset="0"/>
                <a:cs typeface="Arial" panose="020B0604020202020204" pitchFamily="34" charset="0"/>
              </a:rPr>
              <a:t>Contracting </a:t>
            </a:r>
          </a:p>
          <a:p>
            <a:endParaRPr lang="en-US" sz="2800"/>
          </a:p>
        </p:txBody>
      </p:sp>
      <p:sp>
        <p:nvSpPr>
          <p:cNvPr id="4" name="Subtitle 2">
            <a:extLst>
              <a:ext uri="{FF2B5EF4-FFF2-40B4-BE49-F238E27FC236}">
                <a16:creationId xmlns:a16="http://schemas.microsoft.com/office/drawing/2014/main" id="{29155555-F303-4146-DF41-D726E0A41E71}"/>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800" b="1">
              <a:solidFill>
                <a:srgbClr val="42414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72517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C8015F6-18FF-3323-98ED-E6CC58DDBCD9}"/>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CAC9F38-E8AE-2A20-DDFE-B4F15A573A04}"/>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2220F620-EAB6-A042-45DB-EE1AD0F27BD2}"/>
              </a:ext>
            </a:extLst>
          </p:cNvPr>
          <p:cNvSpPr>
            <a:spLocks noGrp="1"/>
          </p:cNvSpPr>
          <p:nvPr/>
        </p:nvSpPr>
        <p:spPr>
          <a:xfrm>
            <a:off x="781050" y="671448"/>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Legal Landscape</a:t>
            </a:r>
          </a:p>
        </p:txBody>
      </p:sp>
      <p:sp>
        <p:nvSpPr>
          <p:cNvPr id="2" name="Subtitle 2">
            <a:extLst>
              <a:ext uri="{FF2B5EF4-FFF2-40B4-BE49-F238E27FC236}">
                <a16:creationId xmlns:a16="http://schemas.microsoft.com/office/drawing/2014/main" id="{09273A66-B6FA-96C7-135C-8747AB37558F}"/>
              </a:ext>
            </a:extLst>
          </p:cNvPr>
          <p:cNvSpPr>
            <a:spLocks noGrp="1"/>
          </p:cNvSpPr>
          <p:nvPr/>
        </p:nvSpPr>
        <p:spPr>
          <a:xfrm>
            <a:off x="794994" y="1300163"/>
            <a:ext cx="1061595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Biden Executive Order sets an ambitious agenda for federal agencies across a broad range of issues.</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Federal agencies are releasing guidance on AI related issues within their jurisdiction and are figuring out how existing rules apply, though very little AI specific rulemaking (yet).</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After a year of hearings on the issue and working groups at Congress, bills on narrow issues are being introduced.</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States have been moving quickly to regulate: (1) comprehensive data privacy laws; (2) narrow use case laws; and (3) many AI bills introduced in 2023, some of which passed.</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EU AI Act is a comprehensive risk-based law that will be influential, though other countries are taking a decidedly more pro-innovation approach</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Voluntary frameworks have been instructive for companies trying to work through AI governance and related issues around technology adoption. </a:t>
            </a:r>
            <a:endParaRPr lang="en-US" sz="1800">
              <a:solidFill>
                <a:schemeClr val="tx1"/>
              </a:solidFill>
              <a:latin typeface="Arial" panose="020B0604020202020204" pitchFamily="34" charset="0"/>
              <a:ea typeface="Aptos" panose="020B0004020202020204" pitchFamily="34" charset="0"/>
              <a:cs typeface="Arial" panose="020B0604020202020204" pitchFamily="34" charset="0"/>
            </a:endParaRPr>
          </a:p>
        </p:txBody>
      </p:sp>
      <p:sp>
        <p:nvSpPr>
          <p:cNvPr id="4" name="Subtitle 2">
            <a:extLst>
              <a:ext uri="{FF2B5EF4-FFF2-40B4-BE49-F238E27FC236}">
                <a16:creationId xmlns:a16="http://schemas.microsoft.com/office/drawing/2014/main" id="{1EEBF4AC-9FEF-6331-080E-782E333153BC}"/>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800" b="1">
              <a:solidFill>
                <a:srgbClr val="42414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739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C0663719-DBC2-D772-0F7D-75B7AE57B43E}"/>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921AD4D-C941-8CD4-5C3D-5CA07E97030D}"/>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DE4801E0-D88A-F163-5A73-9C1B362D7CC3}"/>
              </a:ext>
            </a:extLst>
          </p:cNvPr>
          <p:cNvSpPr>
            <a:spLocks noGrp="1"/>
          </p:cNvSpPr>
          <p:nvPr/>
        </p:nvSpPr>
        <p:spPr>
          <a:xfrm>
            <a:off x="781050"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Executive Branch</a:t>
            </a:r>
          </a:p>
        </p:txBody>
      </p:sp>
      <p:sp>
        <p:nvSpPr>
          <p:cNvPr id="2" name="Subtitle 2">
            <a:extLst>
              <a:ext uri="{FF2B5EF4-FFF2-40B4-BE49-F238E27FC236}">
                <a16:creationId xmlns:a16="http://schemas.microsoft.com/office/drawing/2014/main" id="{B4720290-EB31-7254-23D5-FCF9723A7967}"/>
              </a:ext>
            </a:extLst>
          </p:cNvPr>
          <p:cNvSpPr>
            <a:spLocks noGrp="1"/>
          </p:cNvSpPr>
          <p:nvPr/>
        </p:nvSpPr>
        <p:spPr>
          <a:xfrm>
            <a:off x="794994" y="1300163"/>
            <a:ext cx="1061595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Executive order consisted of approximately 120 directives to departments and agencies to produce AI standards and regulations in vast number of areas.</a:t>
            </a:r>
          </a:p>
          <a:p>
            <a:pPr marL="742950" lvl="1" indent="-285750" algn="l">
              <a:lnSpc>
                <a:spcPct val="100000"/>
              </a:lnSpc>
              <a:spcBef>
                <a:spcPts val="0"/>
              </a:spcBef>
              <a:spcAft>
                <a:spcPts val="0"/>
              </a:spcAft>
              <a:buClr>
                <a:schemeClr val="tx1"/>
              </a:buClr>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742950" lvl="1" indent="-285750" algn="l">
              <a:lnSpc>
                <a:spcPct val="100000"/>
              </a:lnSpc>
              <a:spcBef>
                <a:spcPts val="0"/>
              </a:spcBef>
              <a:spcAft>
                <a:spcPts val="0"/>
              </a:spcAft>
              <a:buClr>
                <a:schemeClr val="tx1"/>
              </a:buClr>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Significant roles for the Department of Commerce, Department of Homeland Security, and national security agencies.</a:t>
            </a:r>
          </a:p>
          <a:p>
            <a:pPr marL="742950" lvl="1" indent="-285750" algn="l">
              <a:lnSpc>
                <a:spcPct val="100000"/>
              </a:lnSpc>
              <a:spcBef>
                <a:spcPts val="0"/>
              </a:spcBef>
              <a:spcAft>
                <a:spcPts val="0"/>
              </a:spcAft>
              <a:buClr>
                <a:schemeClr val="tx1"/>
              </a:buClr>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Requires that developers of the most powerful AI systems share their safety test results and other critical information with the US government</a:t>
            </a:r>
          </a:p>
          <a:p>
            <a:pPr marL="742950" lvl="1" indent="-285750" algn="l">
              <a:lnSpc>
                <a:spcPct val="100000"/>
              </a:lnSpc>
              <a:spcBef>
                <a:spcPts val="0"/>
              </a:spcBef>
              <a:spcAft>
                <a:spcPts val="0"/>
              </a:spcAft>
              <a:buClr>
                <a:schemeClr val="tx1"/>
              </a:buClr>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Directs the development of standards, tools, and tests to help ensure that AI systems are safe, secure, and trustworthy</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Flurry of activity at federal agencies in response to the Executive Order (e.g. Requests for Information, Notices of Proposed Rulemaking, Guidance)</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Agencies like the FTC are applying existing legal tools to their fullest extent in enforcement actions—and to build on them where new ones may be needed.</a:t>
            </a:r>
          </a:p>
        </p:txBody>
      </p:sp>
      <p:sp>
        <p:nvSpPr>
          <p:cNvPr id="3" name="Subtitle 2">
            <a:extLst>
              <a:ext uri="{FF2B5EF4-FFF2-40B4-BE49-F238E27FC236}">
                <a16:creationId xmlns:a16="http://schemas.microsoft.com/office/drawing/2014/main" id="{BFDF5842-5CA8-956F-9972-D6883A55BE8C}"/>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800" b="1">
              <a:solidFill>
                <a:srgbClr val="42414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8507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423AEECB-A26E-B121-5764-3DB28E93F485}"/>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7308FE7-DF98-B17B-E164-F286573BF2FE}"/>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58FAE3CF-1A81-650B-0011-B0919C13D1FE}"/>
              </a:ext>
            </a:extLst>
          </p:cNvPr>
          <p:cNvSpPr>
            <a:spLocks noGrp="1"/>
          </p:cNvSpPr>
          <p:nvPr/>
        </p:nvSpPr>
        <p:spPr>
          <a:xfrm>
            <a:off x="781050" y="671448"/>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Congress</a:t>
            </a:r>
          </a:p>
        </p:txBody>
      </p:sp>
      <p:sp>
        <p:nvSpPr>
          <p:cNvPr id="2" name="Subtitle 2">
            <a:extLst>
              <a:ext uri="{FF2B5EF4-FFF2-40B4-BE49-F238E27FC236}">
                <a16:creationId xmlns:a16="http://schemas.microsoft.com/office/drawing/2014/main" id="{E4A6565C-E5AC-516D-B670-E0930A520355}"/>
              </a:ext>
            </a:extLst>
          </p:cNvPr>
          <p:cNvSpPr>
            <a:spLocks noGrp="1"/>
          </p:cNvSpPr>
          <p:nvPr/>
        </p:nvSpPr>
        <p:spPr>
          <a:xfrm>
            <a:off x="794994" y="1300163"/>
            <a:ext cx="1061595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Recognizes the importance of the issue and the speed at which the technology is moving; has held multiple hearings over the past year around all aspects of AI</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Three potential approaches</a:t>
            </a:r>
          </a:p>
          <a:p>
            <a:pPr marL="742950" lvl="1" indent="-285750" algn="l">
              <a:lnSpc>
                <a:spcPct val="100000"/>
              </a:lnSpc>
              <a:spcBef>
                <a:spcPts val="0"/>
              </a:spcBef>
              <a:spcAft>
                <a:spcPts val="0"/>
              </a:spcAft>
              <a:buClrTx/>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742950" lvl="1" indent="-285750" algn="l">
              <a:lnSpc>
                <a:spcPct val="100000"/>
              </a:lnSpc>
              <a:spcBef>
                <a:spcPts val="0"/>
              </a:spcBef>
              <a:spcAft>
                <a:spcPts val="0"/>
              </a:spcAft>
              <a:buClrTx/>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Legislative directive to bolster the EO and prevent future administration from reversing it (e.g., directing NIST/Commerce to develop compliance frameworks to achieve the similar goals)</a:t>
            </a:r>
          </a:p>
          <a:p>
            <a:pPr marL="742950" lvl="1" indent="-285750" algn="l">
              <a:lnSpc>
                <a:spcPct val="100000"/>
              </a:lnSpc>
              <a:spcBef>
                <a:spcPts val="0"/>
              </a:spcBef>
              <a:spcAft>
                <a:spcPts val="0"/>
              </a:spcAft>
              <a:buClrTx/>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Comprehensive legislation (e.g., Sens. Thune (R-SD) and Klobuchar (D-MN)  “AI Research, Innovation and Accountability Act”)</a:t>
            </a:r>
          </a:p>
          <a:p>
            <a:pPr marL="742950" lvl="1" indent="-285750" algn="l">
              <a:lnSpc>
                <a:spcPct val="100000"/>
              </a:lnSpc>
              <a:spcBef>
                <a:spcPts val="0"/>
              </a:spcBef>
              <a:spcAft>
                <a:spcPts val="0"/>
              </a:spcAft>
              <a:buClrTx/>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Targeted legislation where there is bipartisan support (or at least recognition of the issue)</a:t>
            </a:r>
          </a:p>
          <a:p>
            <a:pPr marL="1200150" lvl="2"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Intellectual property </a:t>
            </a:r>
          </a:p>
          <a:p>
            <a:pPr marL="1200150" lvl="2"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Elections and disinformation </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Potential for AI to restart the push for a federal privacy law</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Upcoming election in 2024 makes meaningful legislation in near term unlikely </a:t>
            </a:r>
          </a:p>
        </p:txBody>
      </p:sp>
    </p:spTree>
    <p:extLst>
      <p:ext uri="{BB962C8B-B14F-4D97-AF65-F5344CB8AC3E}">
        <p14:creationId xmlns:p14="http://schemas.microsoft.com/office/powerpoint/2010/main" val="4168229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51DBB565-786B-8EBD-4A64-09EB26B83450}"/>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98313EDB-A9F6-CF1F-793D-95D3E18E75B8}"/>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B5613AF1-B15D-B22C-5166-E09B266694C7}"/>
              </a:ext>
            </a:extLst>
          </p:cNvPr>
          <p:cNvSpPr>
            <a:spLocks noGrp="1"/>
          </p:cNvSpPr>
          <p:nvPr/>
        </p:nvSpPr>
        <p:spPr>
          <a:xfrm>
            <a:off x="794994" y="671448"/>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State Activity</a:t>
            </a:r>
          </a:p>
        </p:txBody>
      </p:sp>
      <p:sp>
        <p:nvSpPr>
          <p:cNvPr id="2" name="Subtitle 2">
            <a:extLst>
              <a:ext uri="{FF2B5EF4-FFF2-40B4-BE49-F238E27FC236}">
                <a16:creationId xmlns:a16="http://schemas.microsoft.com/office/drawing/2014/main" id="{88CBAF4C-5A06-A5B9-B822-732760C0F354}"/>
              </a:ext>
            </a:extLst>
          </p:cNvPr>
          <p:cNvSpPr>
            <a:spLocks noGrp="1"/>
          </p:cNvSpPr>
          <p:nvPr/>
        </p:nvSpPr>
        <p:spPr>
          <a:xfrm>
            <a:off x="794994" y="1300163"/>
            <a:ext cx="1061595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At the state level, legislatures are regulating AI in two primary ways: 1) incorporating AI provisions into privacy laws and 2) developing AI-specific rules for certain use cases (i.e., employment)</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New state privacy laws define “personal information” broadly and create compliance obligations for companies that are subject to these laws (this is relevant for both training AI models and for AI use cases)​</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Certain US state privacy laws are creating rights for residents to opt out of “profiling” in furtherance of solely automated “decisions that produce legal or similarly significant effects concerning the consumer”</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Some jurisdictions have passed laws that address the use of AI narrow contexts, for example, in hiring and employment (e.g., NYC, IL)​</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In the 2023 legislative session, at least 25 states, Puerto Rico, and DC introduced artificial intelligence bills, and 15 states and Puerto Rico adopted resolutions or enacted legislation (according to the National Conference of State Legislatures)​</a:t>
            </a:r>
          </a:p>
        </p:txBody>
      </p:sp>
    </p:spTree>
    <p:extLst>
      <p:ext uri="{BB962C8B-B14F-4D97-AF65-F5344CB8AC3E}">
        <p14:creationId xmlns:p14="http://schemas.microsoft.com/office/powerpoint/2010/main" val="344850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8B60A46F-7F57-0580-78DD-23CC380AC152}"/>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23BE4BB6-C2DE-37AC-60B6-39B06137FB69}"/>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D1C5DEDF-88A3-5CC7-55AB-31388BEBFDAD}"/>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Litigation</a:t>
            </a:r>
          </a:p>
        </p:txBody>
      </p:sp>
      <p:sp>
        <p:nvSpPr>
          <p:cNvPr id="2" name="Subtitle 2">
            <a:extLst>
              <a:ext uri="{FF2B5EF4-FFF2-40B4-BE49-F238E27FC236}">
                <a16:creationId xmlns:a16="http://schemas.microsoft.com/office/drawing/2014/main" id="{BBD734C7-CB12-0E35-A0F8-611003DE822E}"/>
              </a:ext>
            </a:extLst>
          </p:cNvPr>
          <p:cNvSpPr>
            <a:spLocks noGrp="1"/>
          </p:cNvSpPr>
          <p:nvPr/>
        </p:nvSpPr>
        <p:spPr>
          <a:xfrm>
            <a:off x="794994" y="1300163"/>
            <a:ext cx="1061595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Litigation involving AI is relatively nascent, but rise of Generative AI has resulted in numerous cases being filed over the past year</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Likely to see novel product liability claims and increased exposure for developers of AI systems</a:t>
            </a:r>
          </a:p>
          <a:p>
            <a:pPr marL="285750" marR="0" indent="-285750">
              <a:lnSpc>
                <a:spcPct val="100000"/>
              </a:lnSpc>
              <a:spcBef>
                <a:spcPts val="0"/>
              </a:spcBef>
              <a:spcAft>
                <a:spcPts val="0"/>
              </a:spcAft>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Issues	</a:t>
            </a:r>
          </a:p>
          <a:p>
            <a:pPr marL="742950" lvl="1" indent="-285750" algn="l">
              <a:lnSpc>
                <a:spcPct val="100000"/>
              </a:lnSpc>
              <a:spcBef>
                <a:spcPts val="0"/>
              </a:spcBef>
              <a:spcAft>
                <a:spcPts val="0"/>
              </a:spcAft>
              <a:buClrTx/>
              <a:buFont typeface="Arial" panose="020B0604020202020204" pitchFamily="34" charset="0"/>
              <a:buChar char="•"/>
            </a:pPr>
            <a:endParaRPr lang="en-US">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742950" lvl="1"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Privacy</a:t>
            </a:r>
          </a:p>
          <a:p>
            <a:pPr marL="742950" lvl="1"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Discrimination/bias</a:t>
            </a:r>
          </a:p>
          <a:p>
            <a:pPr marL="742950" lvl="1"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Intellectual property</a:t>
            </a:r>
          </a:p>
          <a:p>
            <a:pPr marL="742950" lvl="1" indent="-285750" algn="l">
              <a:lnSpc>
                <a:spcPct val="100000"/>
              </a:lnSpc>
              <a:spcBef>
                <a:spcPts val="0"/>
              </a:spcBef>
              <a:spcAft>
                <a:spcPts val="0"/>
              </a:spcAft>
              <a:buClrTx/>
              <a:buFont typeface="Arial" panose="020B0604020202020204" pitchFamily="34" charset="0"/>
              <a:buChar char="•"/>
            </a:pPr>
            <a:r>
              <a:rPr lang="en-US">
                <a:solidFill>
                  <a:schemeClr val="tx1"/>
                </a:solidFill>
                <a:effectLst/>
                <a:latin typeface="Arial" panose="020B0604020202020204" pitchFamily="34" charset="0"/>
                <a:ea typeface="Aptos" panose="020B0004020202020204" pitchFamily="34" charset="0"/>
                <a:cs typeface="Arial" panose="020B0604020202020204" pitchFamily="34" charset="0"/>
              </a:rPr>
              <a:t>Defamation </a:t>
            </a:r>
          </a:p>
        </p:txBody>
      </p:sp>
      <p:sp>
        <p:nvSpPr>
          <p:cNvPr id="3" name="Subtitle 2">
            <a:extLst>
              <a:ext uri="{FF2B5EF4-FFF2-40B4-BE49-F238E27FC236}">
                <a16:creationId xmlns:a16="http://schemas.microsoft.com/office/drawing/2014/main" id="{25EEBB9B-F5B4-B619-7D86-E27707FDDCA2}"/>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800" b="1">
              <a:solidFill>
                <a:srgbClr val="42414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1408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a:extLst>
            <a:ext uri="{FF2B5EF4-FFF2-40B4-BE49-F238E27FC236}">
              <a16:creationId xmlns:a16="http://schemas.microsoft.com/office/drawing/2014/main" id="{0B8BC323-BE26-D8D2-9C76-D5B587266083}"/>
            </a:ext>
          </a:extLst>
        </p:cNvPr>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C6657DF9-DD6A-7C94-B9C5-8F0625973910}"/>
              </a:ext>
            </a:extLst>
          </p:cNvPr>
          <p:cNvPicPr>
            <a:picLocks noGrp="1" noRot="1" noChangeAspect="1" noMove="1" noResize="1" noEditPoints="1" noAdjustHandles="1" noChangeArrowheads="1" noChangeShapeType="1" noCrop="1"/>
          </p:cNvPicPr>
          <p:nvPr>
            <p:ph idx="4294967295"/>
          </p:nvPr>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6" name="Subtitle 2">
            <a:extLst>
              <a:ext uri="{FF2B5EF4-FFF2-40B4-BE49-F238E27FC236}">
                <a16:creationId xmlns:a16="http://schemas.microsoft.com/office/drawing/2014/main" id="{BF558CF0-7466-99D4-15BB-B461EAE74049}"/>
              </a:ext>
            </a:extLst>
          </p:cNvPr>
          <p:cNvSpPr>
            <a:spLocks noGrp="1"/>
          </p:cNvSpPr>
          <p:nvPr/>
        </p:nvSpPr>
        <p:spPr>
          <a:xfrm>
            <a:off x="794994" y="671449"/>
            <a:ext cx="7105650" cy="834887"/>
          </a:xfrm>
          <a:prstGeom prst="rect">
            <a:avLst/>
          </a:prstGeom>
        </p:spPr>
        <p:txBody>
          <a:bodyPr vert="horz" lIns="91440" tIns="45720" rIns="91440" bIns="45720" rtlCol="0">
            <a:norm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424143"/>
                </a:solidFill>
                <a:latin typeface="Arial" panose="020B0604020202020204" pitchFamily="34" charset="0"/>
                <a:cs typeface="Arial" panose="020B0604020202020204" pitchFamily="34" charset="0"/>
              </a:rPr>
              <a:t>International</a:t>
            </a:r>
          </a:p>
        </p:txBody>
      </p:sp>
      <p:sp>
        <p:nvSpPr>
          <p:cNvPr id="2" name="Subtitle 2">
            <a:extLst>
              <a:ext uri="{FF2B5EF4-FFF2-40B4-BE49-F238E27FC236}">
                <a16:creationId xmlns:a16="http://schemas.microsoft.com/office/drawing/2014/main" id="{15E950C3-4F8D-0D7E-E38A-65C5DE5AA4E5}"/>
              </a:ext>
            </a:extLst>
          </p:cNvPr>
          <p:cNvSpPr>
            <a:spLocks noGrp="1"/>
          </p:cNvSpPr>
          <p:nvPr/>
        </p:nvSpPr>
        <p:spPr>
          <a:xfrm>
            <a:off x="794994" y="1300163"/>
            <a:ext cx="5096096" cy="2898613"/>
          </a:xfrm>
          <a:prstGeom prst="rect">
            <a:avLst/>
          </a:prstGeom>
        </p:spPr>
        <p:txBody>
          <a:bodyPr vert="horz" lIns="91440" tIns="45720" rIns="91440" bIns="45720" rtlCol="0">
            <a:noAutofit/>
          </a:bodyPr>
          <a:lstStyle>
            <a:lvl1pPr marL="0" indent="0" algn="l" defTabSz="914400" rtl="0" eaLnBrk="1" latinLnBrk="0" hangingPunct="1">
              <a:lnSpc>
                <a:spcPts val="2500"/>
              </a:lnSpc>
              <a:spcBef>
                <a:spcPts val="1000"/>
              </a:spcBef>
              <a:spcAft>
                <a:spcPts val="900"/>
              </a:spcAft>
              <a:buFont typeface="Arial" panose="020B0604020202020204" pitchFamily="34" charset="0"/>
              <a:buNone/>
              <a:defRPr sz="2000" b="0" kern="1200">
                <a:solidFill>
                  <a:schemeClr val="bg2"/>
                </a:solidFill>
                <a:latin typeface="+mn-lt"/>
                <a:ea typeface="+mn-ea"/>
                <a:cs typeface="+mn-cs"/>
              </a:defRPr>
            </a:lvl1pPr>
            <a:lvl2pPr marL="457200" indent="0" algn="ctr" defTabSz="914400" rtl="0" eaLnBrk="1" latinLnBrk="0" hangingPunct="1">
              <a:lnSpc>
                <a:spcPct val="90000"/>
              </a:lnSpc>
              <a:spcBef>
                <a:spcPts val="500"/>
              </a:spcBef>
              <a:spcAft>
                <a:spcPts val="900"/>
              </a:spcAft>
              <a:buClr>
                <a:schemeClr val="bg2">
                  <a:lumMod val="60000"/>
                  <a:lumOff val="40000"/>
                </a:schemeClr>
              </a:buClr>
              <a:buSzPct val="95000"/>
              <a:buFont typeface=".Hiragino Kaku Gothic Interface W3"/>
              <a:buNone/>
              <a:defRPr sz="2000" b="0" kern="1200">
                <a:solidFill>
                  <a:schemeClr val="bg2"/>
                </a:solidFill>
                <a:latin typeface="+mn-lt"/>
                <a:ea typeface="+mn-ea"/>
                <a:cs typeface="+mn-cs"/>
              </a:defRPr>
            </a:lvl2pPr>
            <a:lvl3pPr marL="9144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800" b="0" kern="1200">
                <a:solidFill>
                  <a:schemeClr val="bg2"/>
                </a:solidFill>
                <a:latin typeface="+mn-lt"/>
                <a:ea typeface="+mn-ea"/>
                <a:cs typeface="+mn-cs"/>
              </a:defRPr>
            </a:lvl3pPr>
            <a:lvl4pPr marL="1371600" indent="0" algn="ctr" defTabSz="914400" rtl="0" eaLnBrk="1" latinLnBrk="0" hangingPunct="1">
              <a:lnSpc>
                <a:spcPct val="90000"/>
              </a:lnSpc>
              <a:spcBef>
                <a:spcPts val="500"/>
              </a:spcBef>
              <a:spcAft>
                <a:spcPts val="900"/>
              </a:spcAft>
              <a:buClr>
                <a:schemeClr val="bg2">
                  <a:lumMod val="60000"/>
                  <a:lumOff val="40000"/>
                </a:schemeClr>
              </a:buClr>
              <a:buSzPct val="100000"/>
              <a:buFont typeface=".Hiragino Kaku Gothic Interface W3"/>
              <a:buNone/>
              <a:defRPr sz="1600" b="0" kern="1200">
                <a:solidFill>
                  <a:schemeClr val="bg2"/>
                </a:solidFill>
                <a:latin typeface="+mn-lt"/>
                <a:ea typeface="+mn-ea"/>
                <a:cs typeface="+mn-cs"/>
              </a:defRPr>
            </a:lvl4pPr>
            <a:lvl5pPr marL="1828800" indent="0" algn="ctr" defTabSz="914400" rtl="0" eaLnBrk="1" latinLnBrk="0" hangingPunct="1">
              <a:lnSpc>
                <a:spcPct val="90000"/>
              </a:lnSpc>
              <a:spcBef>
                <a:spcPts val="500"/>
              </a:spcBef>
              <a:spcAft>
                <a:spcPts val="900"/>
              </a:spcAft>
              <a:buClr>
                <a:schemeClr val="bg2">
                  <a:lumMod val="60000"/>
                  <a:lumOff val="40000"/>
                </a:schemeClr>
              </a:buClr>
              <a:buFont typeface="Arial" panose="020B0604020202020204" pitchFamily="34" charset="0"/>
              <a:buNone/>
              <a:defRPr sz="1600" b="0" kern="1200">
                <a:solidFill>
                  <a:schemeClr val="bg2"/>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EU AI Act establishes a risk-based approach to regulating AI</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South Korea and Japan are taking a flexible, principles-based approach</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UK is taking a hands-off, pro innovation approach</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China has AI regulations with broad coverage and expansive compliance obligations</a:t>
            </a:r>
          </a:p>
          <a:p>
            <a:pPr marL="285750" marR="0" indent="-285750">
              <a:lnSpc>
                <a:spcPct val="100000"/>
              </a:lnSpc>
              <a:spcBef>
                <a:spcPts val="0"/>
              </a:spcBef>
              <a:spcAft>
                <a:spcPts val="0"/>
              </a:spcAft>
              <a:buFont typeface="Arial" panose="020B0604020202020204" pitchFamily="34" charset="0"/>
              <a:buChar char="•"/>
            </a:pPr>
            <a:endPar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285750" marR="0" indent="-285750">
              <a:lnSpc>
                <a:spcPct val="100000"/>
              </a:lnSpc>
              <a:spcBef>
                <a:spcPts val="0"/>
              </a:spcBef>
              <a:spcAft>
                <a:spcPts val="0"/>
              </a:spcAft>
              <a:buFont typeface="Arial" panose="020B0604020202020204" pitchFamily="34" charset="0"/>
              <a:buChar char="•"/>
            </a:pPr>
            <a:r>
              <a:rPr lang="en-US" sz="1800">
                <a:solidFill>
                  <a:schemeClr val="tx1"/>
                </a:solidFill>
                <a:effectLst/>
                <a:latin typeface="Arial" panose="020B0604020202020204" pitchFamily="34" charset="0"/>
                <a:ea typeface="Aptos" panose="020B0004020202020204" pitchFamily="34" charset="0"/>
                <a:cs typeface="Arial" panose="020B0604020202020204" pitchFamily="34" charset="0"/>
              </a:rPr>
              <a:t>Other countries, including Brazil and Canada, are exploring AI laws and regulations</a:t>
            </a:r>
          </a:p>
        </p:txBody>
      </p:sp>
      <p:pic>
        <p:nvPicPr>
          <p:cNvPr id="3" name="Picture 2">
            <a:extLst>
              <a:ext uri="{FF2B5EF4-FFF2-40B4-BE49-F238E27FC236}">
                <a16:creationId xmlns:a16="http://schemas.microsoft.com/office/drawing/2014/main" id="{19CB2E90-8FF4-1A7E-850C-97231AFB74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1090" y="1088892"/>
            <a:ext cx="6029740" cy="408332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5987FDF-2B6E-17AE-E98C-531E6D807BC7}"/>
              </a:ext>
            </a:extLst>
          </p:cNvPr>
          <p:cNvSpPr txBox="1"/>
          <p:nvPr/>
        </p:nvSpPr>
        <p:spPr>
          <a:xfrm>
            <a:off x="6505312" y="4991242"/>
            <a:ext cx="4801295" cy="511230"/>
          </a:xfrm>
          <a:prstGeom prst="rect">
            <a:avLst/>
          </a:prstGeom>
          <a:noFill/>
        </p:spPr>
        <p:txBody>
          <a:bodyPr wrap="square" rtlCol="0">
            <a:spAutoFit/>
          </a:bodyPr>
          <a:lstStyle/>
          <a:p>
            <a:pPr marL="0" marR="0" lvl="0" indent="0" algn="ctr" defTabSz="1382573" rtl="0" eaLnBrk="1" fontAlgn="auto" latinLnBrk="0" hangingPunct="1">
              <a:lnSpc>
                <a:spcPct val="100000"/>
              </a:lnSpc>
              <a:spcBef>
                <a:spcPts val="0"/>
              </a:spcBef>
              <a:spcAft>
                <a:spcPts val="0"/>
              </a:spcAft>
              <a:buClrTx/>
              <a:buSzTx/>
              <a:buFontTx/>
              <a:buNone/>
              <a:tabLst/>
              <a:defRPr/>
            </a:pPr>
            <a:r>
              <a:rPr kumimoji="0" lang="en-US" sz="2722" b="1" i="0" u="none" strike="noStrike" kern="1200" cap="none" spc="0" normalizeH="0" baseline="0" noProof="0">
                <a:ln>
                  <a:noFill/>
                </a:ln>
                <a:solidFill>
                  <a:srgbClr val="F15D3A"/>
                </a:solidFill>
                <a:effectLst/>
                <a:uLnTx/>
                <a:uFillTx/>
                <a:latin typeface="Calibri" panose="020F0502020204030204"/>
                <a:ea typeface="+mn-ea"/>
                <a:cs typeface="+mn-cs"/>
              </a:rPr>
              <a:t>EU AI Act Risk Levels</a:t>
            </a:r>
          </a:p>
        </p:txBody>
      </p:sp>
    </p:spTree>
    <p:extLst>
      <p:ext uri="{BB962C8B-B14F-4D97-AF65-F5344CB8AC3E}">
        <p14:creationId xmlns:p14="http://schemas.microsoft.com/office/powerpoint/2010/main" val="41227560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676728a-ca56-4c68-8dcd-9d6a52b4f2e9">
      <Terms xmlns="http://schemas.microsoft.com/office/infopath/2007/PartnerControls"/>
    </lcf76f155ced4ddcb4097134ff3c332f>
    <Imagedescription xmlns="7676728a-ca56-4c68-8dcd-9d6a52b4f2e9" xsi:nil="true"/>
    <TaxCatchAll xmlns="a39504e0-b2f9-40dc-af41-71db898728e8" xsi:nil="true"/>
    <SharedWithUsers xmlns="a39504e0-b2f9-40dc-af41-71db898728e8">
      <UserInfo>
        <DisplayName>Carol Levey</DisplayName>
        <AccountId>15</AccountId>
        <AccountType/>
      </UserInfo>
      <UserInfo>
        <DisplayName>Ellie Larson</DisplayName>
        <AccountId>24</AccountId>
        <AccountType/>
      </UserInfo>
      <UserInfo>
        <DisplayName>Aaron Hollinger</DisplayName>
        <AccountId>496</AccountId>
        <AccountType/>
      </UserInfo>
      <UserInfo>
        <DisplayName>Evren Esen</DisplayName>
        <AccountId>111</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BB6011FDF0BC141B3BBB548A0DF5FEA" ma:contentTypeVersion="16" ma:contentTypeDescription="Create a new document." ma:contentTypeScope="" ma:versionID="0a691e2bd167f568ca44b3dd899aa71f">
  <xsd:schema xmlns:xsd="http://www.w3.org/2001/XMLSchema" xmlns:xs="http://www.w3.org/2001/XMLSchema" xmlns:p="http://schemas.microsoft.com/office/2006/metadata/properties" xmlns:ns2="7676728a-ca56-4c68-8dcd-9d6a52b4f2e9" xmlns:ns3="a39504e0-b2f9-40dc-af41-71db898728e8" targetNamespace="http://schemas.microsoft.com/office/2006/metadata/properties" ma:root="true" ma:fieldsID="e3bcf78b0b64799944b582c41a646b5c" ns2:_="" ns3:_="">
    <xsd:import namespace="7676728a-ca56-4c68-8dcd-9d6a52b4f2e9"/>
    <xsd:import namespace="a39504e0-b2f9-40dc-af41-71db898728e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Location" minOccurs="0"/>
                <xsd:element ref="ns2:MediaServiceOCR" minOccurs="0"/>
                <xsd:element ref="ns2:Imagedescrip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76728a-ca56-4c68-8dcd-9d6a52b4f2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05195bc7-5cc9-4940-8617-59e9b00e0b82"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Imagedescription" ma:index="19" nillable="true" ma:displayName="Image description" ma:format="Dropdown" ma:internalName="Imagedescription">
      <xsd:simpleType>
        <xsd:restriction base="dms:Note">
          <xsd:maxLength value="255"/>
        </xsd:restrictio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39504e0-b2f9-40dc-af41-71db898728e8"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ee3deeb-92e7-47af-a102-108654926692}" ma:internalName="TaxCatchAll" ma:showField="CatchAllData" ma:web="a39504e0-b2f9-40dc-af41-71db898728e8">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A4C9DA9-1A72-4DB6-A456-6E74D1443D30}">
  <ds:schemaRefs>
    <ds:schemaRef ds:uri="7676728a-ca56-4c68-8dcd-9d6a52b4f2e9"/>
    <ds:schemaRef ds:uri="a39504e0-b2f9-40dc-af41-71db898728e8"/>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1C6902A6-F849-4978-A037-CB4F37A93DC9}">
  <ds:schemaRefs>
    <ds:schemaRef ds:uri="7676728a-ca56-4c68-8dcd-9d6a52b4f2e9"/>
    <ds:schemaRef ds:uri="a39504e0-b2f9-40dc-af41-71db898728e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5DFA3A0-3F72-4CF5-99A7-464D437268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1084</Words>
  <Application>Microsoft Office PowerPoint</Application>
  <PresentationFormat>Widescreen</PresentationFormat>
  <Paragraphs>141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The Landscape – Legal, Regulatory, and Ethics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Ellie Larson</cp:lastModifiedBy>
  <cp:revision>51</cp:revision>
  <dcterms:created xsi:type="dcterms:W3CDTF">2024-02-07T19:23:16Z</dcterms:created>
  <dcterms:modified xsi:type="dcterms:W3CDTF">2024-03-01T19:48:39Z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0x0101005BB6011FDF0BC141B3BBB548A0DF5FEA</vt:lpwstr>
  </property>
  <property fmtid="{D5CDD505-2E9C-101B-9397-08002B2CF9AE}" pid="3" name="MediaServiceImageTags">
    <vt:lpwstr/>
  </property>
</Properties>
</file>