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sldIdLst>
    <p:sldId id="2147471115" r:id="rId5"/>
    <p:sldId id="2100" r:id="rId6"/>
    <p:sldId id="2101" r:id="rId7"/>
    <p:sldId id="2102" r:id="rId8"/>
    <p:sldId id="2103" r:id="rId9"/>
    <p:sldId id="2071" r:id="rId10"/>
    <p:sldId id="2106" r:id="rId11"/>
    <p:sldId id="2107" r:id="rId12"/>
    <p:sldId id="2108" r:id="rId13"/>
    <p:sldId id="210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526C"/>
    <a:srgbClr val="F15D3A"/>
    <a:srgbClr val="E4E5E5"/>
    <a:srgbClr val="FEFEFE"/>
    <a:srgbClr val="033B5B"/>
    <a:srgbClr val="FDFDFD"/>
    <a:srgbClr val="F9F9F9"/>
    <a:srgbClr val="424143"/>
    <a:srgbClr val="3B3A3B"/>
    <a:srgbClr val="73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48" autoAdjust="0"/>
    <p:restoredTop sz="94660"/>
  </p:normalViewPr>
  <p:slideViewPr>
    <p:cSldViewPr snapToGrid="0">
      <p:cViewPr>
        <p:scale>
          <a:sx n="50" d="100"/>
          <a:sy n="50" d="100"/>
        </p:scale>
        <p:origin x="115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e Larson" userId="1315443f-72ee-4028-9982-87eba1fe48b1" providerId="ADAL" clId="{67766D2D-41EA-4DFC-A912-A14748985A1C}"/>
    <pc:docChg chg="delSld">
      <pc:chgData name="Ellie Larson" userId="1315443f-72ee-4028-9982-87eba1fe48b1" providerId="ADAL" clId="{67766D2D-41EA-4DFC-A912-A14748985A1C}" dt="2024-03-01T19:45:21.427" v="0" actId="47"/>
      <pc:docMkLst>
        <pc:docMk/>
      </pc:docMkLst>
      <pc:sldChg chg="del">
        <pc:chgData name="Ellie Larson" userId="1315443f-72ee-4028-9982-87eba1fe48b1" providerId="ADAL" clId="{67766D2D-41EA-4DFC-A912-A14748985A1C}" dt="2024-03-01T19:45:21.427" v="0" actId="47"/>
        <pc:sldMkLst>
          <pc:docMk/>
          <pc:sldMk cId="717977164" sldId="258"/>
        </pc:sldMkLst>
      </pc:sldChg>
      <pc:sldChg chg="del">
        <pc:chgData name="Ellie Larson" userId="1315443f-72ee-4028-9982-87eba1fe48b1" providerId="ADAL" clId="{67766D2D-41EA-4DFC-A912-A14748985A1C}" dt="2024-03-01T19:45:21.427" v="0" actId="47"/>
        <pc:sldMkLst>
          <pc:docMk/>
          <pc:sldMk cId="2849907666" sldId="2083"/>
        </pc:sldMkLst>
      </pc:sldChg>
      <pc:sldChg chg="del">
        <pc:chgData name="Ellie Larson" userId="1315443f-72ee-4028-9982-87eba1fe48b1" providerId="ADAL" clId="{67766D2D-41EA-4DFC-A912-A14748985A1C}" dt="2024-03-01T19:45:21.427" v="0" actId="47"/>
        <pc:sldMkLst>
          <pc:docMk/>
          <pc:sldMk cId="1887251717" sldId="2089"/>
        </pc:sldMkLst>
      </pc:sldChg>
      <pc:sldChg chg="del">
        <pc:chgData name="Ellie Larson" userId="1315443f-72ee-4028-9982-87eba1fe48b1" providerId="ADAL" clId="{67766D2D-41EA-4DFC-A912-A14748985A1C}" dt="2024-03-01T19:45:21.427" v="0" actId="47"/>
        <pc:sldMkLst>
          <pc:docMk/>
          <pc:sldMk cId="1247739366" sldId="2091"/>
        </pc:sldMkLst>
      </pc:sldChg>
      <pc:sldChg chg="del">
        <pc:chgData name="Ellie Larson" userId="1315443f-72ee-4028-9982-87eba1fe48b1" providerId="ADAL" clId="{67766D2D-41EA-4DFC-A912-A14748985A1C}" dt="2024-03-01T19:45:21.427" v="0" actId="47"/>
        <pc:sldMkLst>
          <pc:docMk/>
          <pc:sldMk cId="2738507584" sldId="2092"/>
        </pc:sldMkLst>
      </pc:sldChg>
      <pc:sldChg chg="del">
        <pc:chgData name="Ellie Larson" userId="1315443f-72ee-4028-9982-87eba1fe48b1" providerId="ADAL" clId="{67766D2D-41EA-4DFC-A912-A14748985A1C}" dt="2024-03-01T19:45:21.427" v="0" actId="47"/>
        <pc:sldMkLst>
          <pc:docMk/>
          <pc:sldMk cId="4168229278" sldId="2093"/>
        </pc:sldMkLst>
      </pc:sldChg>
      <pc:sldChg chg="del">
        <pc:chgData name="Ellie Larson" userId="1315443f-72ee-4028-9982-87eba1fe48b1" providerId="ADAL" clId="{67766D2D-41EA-4DFC-A912-A14748985A1C}" dt="2024-03-01T19:45:21.427" v="0" actId="47"/>
        <pc:sldMkLst>
          <pc:docMk/>
          <pc:sldMk cId="344850393" sldId="2094"/>
        </pc:sldMkLst>
      </pc:sldChg>
      <pc:sldChg chg="del">
        <pc:chgData name="Ellie Larson" userId="1315443f-72ee-4028-9982-87eba1fe48b1" providerId="ADAL" clId="{67766D2D-41EA-4DFC-A912-A14748985A1C}" dt="2024-03-01T19:45:21.427" v="0" actId="47"/>
        <pc:sldMkLst>
          <pc:docMk/>
          <pc:sldMk cId="2141408574" sldId="2095"/>
        </pc:sldMkLst>
      </pc:sldChg>
      <pc:sldChg chg="del">
        <pc:chgData name="Ellie Larson" userId="1315443f-72ee-4028-9982-87eba1fe48b1" providerId="ADAL" clId="{67766D2D-41EA-4DFC-A912-A14748985A1C}" dt="2024-03-01T19:45:21.427" v="0" actId="47"/>
        <pc:sldMkLst>
          <pc:docMk/>
          <pc:sldMk cId="4122756013" sldId="2096"/>
        </pc:sldMkLst>
      </pc:sldChg>
      <pc:sldChg chg="del">
        <pc:chgData name="Ellie Larson" userId="1315443f-72ee-4028-9982-87eba1fe48b1" providerId="ADAL" clId="{67766D2D-41EA-4DFC-A912-A14748985A1C}" dt="2024-03-01T19:45:21.427" v="0" actId="47"/>
        <pc:sldMkLst>
          <pc:docMk/>
          <pc:sldMk cId="2953849949" sldId="2097"/>
        </pc:sldMkLst>
      </pc:sldChg>
      <pc:sldChg chg="del">
        <pc:chgData name="Ellie Larson" userId="1315443f-72ee-4028-9982-87eba1fe48b1" providerId="ADAL" clId="{67766D2D-41EA-4DFC-A912-A14748985A1C}" dt="2024-03-01T19:45:21.427" v="0" actId="47"/>
        <pc:sldMkLst>
          <pc:docMk/>
          <pc:sldMk cId="1156307718" sldId="209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8DE2F-615E-4D31-A89B-B1C8EA6A54C6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2FC09-0AA3-4CC6-9946-DFA32E440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6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0988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1455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C8413CB-D7EB-29CF-FC9B-DF51DB28E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455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EFEF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C08B8EA-6141-514D-C52F-3E620985B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5679" y="618966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B3A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335679" y="618966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B3A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29FAFBF4-1950-C13C-CBD0-0863F7ECE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5679" y="618966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B3A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45C36C5A-0B82-413C-80E1-047F14B8B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5679" y="618966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B3A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03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626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AA9E0-FD26-B94E-9B92-E4BB7FDA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D2F48-A24B-4049-960D-8B798AEFA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516" y="2449386"/>
            <a:ext cx="10417284" cy="3805364"/>
          </a:xfrm>
        </p:spPr>
        <p:txBody>
          <a:bodyPr/>
          <a:lstStyle>
            <a:lvl1pPr>
              <a:buClr>
                <a:srgbClr val="B30738"/>
              </a:buCl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buClr>
                <a:srgbClr val="B30738"/>
              </a:buCl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buClr>
                <a:srgbClr val="B30738"/>
              </a:buCl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buClr>
                <a:srgbClr val="B30738"/>
              </a:buCl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buClr>
                <a:srgbClr val="B30738"/>
              </a:buCl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7995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2" r:id="rId3"/>
    <p:sldLayoutId id="2147483664" r:id="rId4"/>
    <p:sldLayoutId id="2147483665" r:id="rId5"/>
    <p:sldLayoutId id="2147483668" r:id="rId6"/>
    <p:sldLayoutId id="2147483672" r:id="rId7"/>
    <p:sldLayoutId id="2147483676" r:id="rId8"/>
    <p:sldLayoutId id="2147483675" r:id="rId9"/>
    <p:sldLayoutId id="2147483679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30CFA-2D97-ADFE-299E-E3C68B9DD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58B8FC-879C-6EE6-1DA0-EAE3DD5380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CAB4443-F158-4B1D-A37C-ABF7AC6BD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3828"/>
            <a:ext cx="11125200" cy="13255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800" b="1">
                <a:solidFill>
                  <a:srgbClr val="1352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 of AI for your E&amp;C Program and your Organization – Panel Discussion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0AAE011-7AF4-9B99-7518-CC38EBB5537D}"/>
              </a:ext>
            </a:extLst>
          </p:cNvPr>
          <p:cNvSpPr>
            <a:spLocks noGrp="1"/>
          </p:cNvSpPr>
          <p:nvPr/>
        </p:nvSpPr>
        <p:spPr>
          <a:xfrm>
            <a:off x="838200" y="2180108"/>
            <a:ext cx="6191250" cy="362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00" b="0" kern="1200">
                <a:solidFill>
                  <a:srgbClr val="009EA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95000"/>
              <a:buFont typeface=".Hiragino Kaku Gothic Interface W3"/>
              <a:buNone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36576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54864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.Hiragino Kaku Gothic Interface W3"/>
              <a:buChar char="▫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3152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Matt Rotelli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FCC43F8-538C-122F-4A1E-42591D83A014}"/>
              </a:ext>
            </a:extLst>
          </p:cNvPr>
          <p:cNvSpPr>
            <a:spLocks noGrp="1"/>
          </p:cNvSpPr>
          <p:nvPr/>
        </p:nvSpPr>
        <p:spPr>
          <a:xfrm>
            <a:off x="838200" y="2542126"/>
            <a:ext cx="9311640" cy="362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00" b="0" kern="1200">
                <a:solidFill>
                  <a:srgbClr val="009EA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95000"/>
              <a:buFont typeface=".Hiragino Kaku Gothic Interface W3"/>
              <a:buNone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36576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54864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.Hiragino Kaku Gothic Interface W3"/>
              <a:buChar char="▫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3152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>
              <a:lnSpc>
                <a:spcPct val="120000"/>
              </a:lnSpc>
              <a:defRPr/>
            </a:pPr>
            <a:r>
              <a:rPr lang="en-US" altLang="x-none" sz="2400">
                <a:solidFill>
                  <a:srgbClr val="000000"/>
                </a:solidFill>
                <a:latin typeface="+mj-lt"/>
                <a:ea typeface="Montserrat Semi" charset="0"/>
                <a:cs typeface="Montserrat Semi" charset="0"/>
                <a:sym typeface="Poppins Medium" charset="0"/>
              </a:rPr>
              <a:t>Vice President for the Bioethics Program, Eli Lilly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D0D151B-2274-6D57-77E8-BC292623412E}"/>
              </a:ext>
            </a:extLst>
          </p:cNvPr>
          <p:cNvSpPr>
            <a:spLocks noGrp="1"/>
          </p:cNvSpPr>
          <p:nvPr/>
        </p:nvSpPr>
        <p:spPr>
          <a:xfrm>
            <a:off x="838200" y="3125226"/>
            <a:ext cx="6191250" cy="362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00" b="0" kern="1200">
                <a:solidFill>
                  <a:srgbClr val="009EA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95000"/>
              <a:buFont typeface=".Hiragino Kaku Gothic Interface W3"/>
              <a:buNone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36576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54864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.Hiragino Kaku Gothic Interface W3"/>
              <a:buChar char="▫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3152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Carl Hahn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0A116-A869-4819-306E-E0869A742695}"/>
              </a:ext>
            </a:extLst>
          </p:cNvPr>
          <p:cNvSpPr>
            <a:spLocks noGrp="1"/>
          </p:cNvSpPr>
          <p:nvPr/>
        </p:nvSpPr>
        <p:spPr>
          <a:xfrm>
            <a:off x="838200" y="3487243"/>
            <a:ext cx="7894320" cy="384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00" b="0" kern="1200">
                <a:solidFill>
                  <a:srgbClr val="009EA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95000"/>
              <a:buFont typeface=".Hiragino Kaku Gothic Interface W3"/>
              <a:buNone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36576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54864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.Hiragino Kaku Gothic Interface W3"/>
              <a:buChar char="▫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3152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>
              <a:lnSpc>
                <a:spcPct val="120000"/>
              </a:lnSpc>
              <a:defRPr/>
            </a:pPr>
            <a:r>
              <a:rPr lang="en-US" altLang="x-none" sz="2400">
                <a:solidFill>
                  <a:srgbClr val="000000"/>
                </a:solidFill>
                <a:latin typeface="+mj-lt"/>
                <a:ea typeface="Montserrat Semi" charset="0"/>
                <a:cs typeface="Montserrat Semi" charset="0"/>
                <a:sym typeface="Poppins Medium" charset="0"/>
              </a:rPr>
              <a:t>VP and Chief Compliance Officer, Northrop Grumman</a:t>
            </a:r>
          </a:p>
          <a:p>
            <a:pPr eaLnBrk="1">
              <a:lnSpc>
                <a:spcPct val="120000"/>
              </a:lnSpc>
              <a:defRPr/>
            </a:pPr>
            <a:endParaRPr lang="en-US" altLang="x-none" sz="2400">
              <a:solidFill>
                <a:srgbClr val="000000"/>
              </a:solidFill>
              <a:latin typeface="+mj-lt"/>
              <a:ea typeface="Montserrat Semi" charset="0"/>
              <a:cs typeface="Montserrat Semi" charset="0"/>
              <a:sym typeface="Poppins Medium" charset="0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33B1B8C-474C-CAEA-E3D8-2B3F517043D2}"/>
              </a:ext>
            </a:extLst>
          </p:cNvPr>
          <p:cNvSpPr>
            <a:spLocks noGrp="1"/>
          </p:cNvSpPr>
          <p:nvPr/>
        </p:nvSpPr>
        <p:spPr>
          <a:xfrm>
            <a:off x="838200" y="4086707"/>
            <a:ext cx="6191250" cy="362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00" b="0" kern="1200">
                <a:solidFill>
                  <a:srgbClr val="009EA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95000"/>
              <a:buFont typeface=".Hiragino Kaku Gothic Interface W3"/>
              <a:buNone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36576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54864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.Hiragino Kaku Gothic Interface W3"/>
              <a:buChar char="▫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3152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Nick Hamilton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0F3A4A8-8460-4355-E782-D742E1721B56}"/>
              </a:ext>
            </a:extLst>
          </p:cNvPr>
          <p:cNvSpPr>
            <a:spLocks noGrp="1"/>
          </p:cNvSpPr>
          <p:nvPr/>
        </p:nvSpPr>
        <p:spPr>
          <a:xfrm>
            <a:off x="838200" y="4448724"/>
            <a:ext cx="8412480" cy="384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00" b="0" kern="1200">
                <a:solidFill>
                  <a:srgbClr val="009EA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95000"/>
              <a:buFont typeface=".Hiragino Kaku Gothic Interface W3"/>
              <a:buNone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36576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54864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.Hiragino Kaku Gothic Interface W3"/>
              <a:buChar char="▫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3152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>
              <a:lnSpc>
                <a:spcPct val="120000"/>
              </a:lnSpc>
              <a:defRPr/>
            </a:pPr>
            <a:r>
              <a:rPr lang="en-US" altLang="x-none" sz="2400">
                <a:solidFill>
                  <a:srgbClr val="000000"/>
                </a:solidFill>
                <a:latin typeface="+mj-lt"/>
                <a:ea typeface="Montserrat Semi" charset="0"/>
                <a:cs typeface="Montserrat Semi" charset="0"/>
                <a:sym typeface="Poppins Medium" charset="0"/>
              </a:rPr>
              <a:t>Head of Governance and Compliance, OpenAI</a:t>
            </a:r>
          </a:p>
          <a:p>
            <a:pPr eaLnBrk="1">
              <a:lnSpc>
                <a:spcPct val="120000"/>
              </a:lnSpc>
              <a:defRPr/>
            </a:pPr>
            <a:endParaRPr lang="en-US" altLang="x-none" sz="2400">
              <a:solidFill>
                <a:srgbClr val="000000"/>
              </a:solidFill>
              <a:latin typeface="+mj-lt"/>
              <a:ea typeface="Montserrat Semi" charset="0"/>
              <a:cs typeface="Montserrat Semi" charset="0"/>
              <a:sym typeface="Poppins Medium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BB277FE-C275-8338-0036-162E780C2AC7}"/>
              </a:ext>
            </a:extLst>
          </p:cNvPr>
          <p:cNvSpPr>
            <a:spLocks noGrp="1"/>
          </p:cNvSpPr>
          <p:nvPr/>
        </p:nvSpPr>
        <p:spPr>
          <a:xfrm>
            <a:off x="838200" y="5025889"/>
            <a:ext cx="6191250" cy="362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00" b="0" kern="1200">
                <a:solidFill>
                  <a:srgbClr val="009EA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95000"/>
              <a:buFont typeface=".Hiragino Kaku Gothic Interface W3"/>
              <a:buNone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36576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54864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.Hiragino Kaku Gothic Interface W3"/>
              <a:buChar char="▫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3152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Facilitator: Tim Lindon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8725A6D-6A80-E6BA-B67C-674703C847BF}"/>
              </a:ext>
            </a:extLst>
          </p:cNvPr>
          <p:cNvSpPr>
            <a:spLocks noGrp="1"/>
          </p:cNvSpPr>
          <p:nvPr/>
        </p:nvSpPr>
        <p:spPr>
          <a:xfrm>
            <a:off x="838200" y="5387907"/>
            <a:ext cx="6038461" cy="362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00" b="0" kern="1200">
                <a:solidFill>
                  <a:srgbClr val="009EA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95000"/>
              <a:buFont typeface=".Hiragino Kaku Gothic Interface W3"/>
              <a:buNone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36576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54864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.Hiragino Kaku Gothic Interface W3"/>
              <a:buChar char="▫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3152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>
              <a:lnSpc>
                <a:spcPct val="120000"/>
              </a:lnSpc>
              <a:defRPr/>
            </a:pPr>
            <a:r>
              <a:rPr lang="en-US" altLang="x-none" sz="2400">
                <a:solidFill>
                  <a:srgbClr val="000000"/>
                </a:solidFill>
                <a:latin typeface="+mj-lt"/>
                <a:ea typeface="Montserrat Semi" charset="0"/>
                <a:cs typeface="Montserrat Semi" charset="0"/>
                <a:sym typeface="Poppins Medium" charset="0"/>
              </a:rPr>
              <a:t>ECI Senior Advisor</a:t>
            </a:r>
          </a:p>
        </p:txBody>
      </p:sp>
    </p:spTree>
    <p:extLst>
      <p:ext uri="{BB962C8B-B14F-4D97-AF65-F5344CB8AC3E}">
        <p14:creationId xmlns:p14="http://schemas.microsoft.com/office/powerpoint/2010/main" val="2061155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493E9-95C0-6E24-7DD0-A1A57672C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3F37C8-5CB5-BA5B-82A7-79BC85B185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D73137-AA9B-40EA-CBD7-64D497A06B10}"/>
              </a:ext>
            </a:extLst>
          </p:cNvPr>
          <p:cNvSpPr/>
          <p:nvPr/>
        </p:nvSpPr>
        <p:spPr>
          <a:xfrm>
            <a:off x="0" y="0"/>
            <a:ext cx="12192000" cy="931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E452F55-9C11-4F63-817D-AC59CDF01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5543" y="206359"/>
            <a:ext cx="2002970" cy="444555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118C1D48-F572-928E-48C9-D79160F24D89}"/>
              </a:ext>
            </a:extLst>
          </p:cNvPr>
          <p:cNvSpPr>
            <a:spLocks noGrp="1"/>
          </p:cNvSpPr>
          <p:nvPr/>
        </p:nvSpPr>
        <p:spPr>
          <a:xfrm>
            <a:off x="794994" y="514386"/>
            <a:ext cx="8563610" cy="83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spcAft>
                <a:spcPts val="9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95000"/>
              <a:buFont typeface=".Hiragino Kaku Gothic Interface W3"/>
              <a:buNone/>
              <a:defRPr sz="2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.Hiragino Kaku Gothic Interface W3"/>
              <a:buNone/>
              <a:defRPr sz="16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16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4241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Supplier Standards of Business Conduct - AI</a:t>
            </a:r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A99A2062-2EA3-32A7-0D33-05B70A917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94" y="1053127"/>
            <a:ext cx="4016449" cy="5005669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C5BF5A3-78B9-4084-39C6-36E5E65E6F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988" b="23707"/>
          <a:stretch/>
        </p:blipFill>
        <p:spPr>
          <a:xfrm>
            <a:off x="4888047" y="2249268"/>
            <a:ext cx="6896515" cy="329129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D94ED333-8291-78F3-E1EB-06600A5D6F83}"/>
              </a:ext>
            </a:extLst>
          </p:cNvPr>
          <p:cNvSpPr>
            <a:spLocks noGrp="1"/>
          </p:cNvSpPr>
          <p:nvPr/>
        </p:nvSpPr>
        <p:spPr>
          <a:xfrm>
            <a:off x="5940838" y="1831825"/>
            <a:ext cx="4790932" cy="83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spcAft>
                <a:spcPts val="9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95000"/>
              <a:buFont typeface=".Hiragino Kaku Gothic Interface W3"/>
              <a:buNone/>
              <a:defRPr sz="2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.Hiragino Kaku Gothic Interface W3"/>
              <a:buNone/>
              <a:defRPr sz="16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16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Products and Services</a:t>
            </a:r>
          </a:p>
        </p:txBody>
      </p:sp>
    </p:spTree>
    <p:extLst>
      <p:ext uri="{BB962C8B-B14F-4D97-AF65-F5344CB8AC3E}">
        <p14:creationId xmlns:p14="http://schemas.microsoft.com/office/powerpoint/2010/main" val="299643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40345-FC0E-90DB-D850-64E5EC927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B5380D-F95E-5CD4-2074-DB309A7ED4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B636B77-D717-7D3A-A3FE-67C158C92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807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800" b="1">
                <a:solidFill>
                  <a:srgbClr val="1352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Governance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25CB747-146B-4F11-E9AC-EFC0292A827A}"/>
              </a:ext>
            </a:extLst>
          </p:cNvPr>
          <p:cNvSpPr>
            <a:spLocks noGrp="1"/>
          </p:cNvSpPr>
          <p:nvPr/>
        </p:nvSpPr>
        <p:spPr>
          <a:xfrm>
            <a:off x="838200" y="3385968"/>
            <a:ext cx="6191250" cy="362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00" b="0" kern="1200">
                <a:solidFill>
                  <a:srgbClr val="009EA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95000"/>
              <a:buFont typeface=".Hiragino Kaku Gothic Interface W3"/>
              <a:buNone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36576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54864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.Hiragino Kaku Gothic Interface W3"/>
              <a:buChar char="▫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3152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Carl Hahn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EDC406B-B2FE-252A-6F11-7EDBB7E6FB8E}"/>
              </a:ext>
            </a:extLst>
          </p:cNvPr>
          <p:cNvSpPr>
            <a:spLocks noGrp="1"/>
          </p:cNvSpPr>
          <p:nvPr/>
        </p:nvSpPr>
        <p:spPr>
          <a:xfrm>
            <a:off x="838200" y="3747986"/>
            <a:ext cx="6038461" cy="362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00" b="0" kern="1200">
                <a:solidFill>
                  <a:srgbClr val="009EA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95000"/>
              <a:buFont typeface=".Hiragino Kaku Gothic Interface W3"/>
              <a:buNone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36576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54864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.Hiragino Kaku Gothic Interface W3"/>
              <a:buChar char="▫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31520" indent="-164592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rgbClr val="4241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Vice President, Chief Ethics &amp; Compliance Officer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8828E1-B8F4-F678-DCA4-358A73802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88" y="4472022"/>
            <a:ext cx="2002970" cy="44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24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AFBB4-F1F9-B49F-CDF1-EFDE0B421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D8546E-E398-562F-6D08-F64C09223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A62011B5-F067-3E74-E869-DBD347C9179C}"/>
              </a:ext>
            </a:extLst>
          </p:cNvPr>
          <p:cNvSpPr>
            <a:spLocks noGrp="1"/>
          </p:cNvSpPr>
          <p:nvPr/>
        </p:nvSpPr>
        <p:spPr>
          <a:xfrm>
            <a:off x="794994" y="671449"/>
            <a:ext cx="8563610" cy="83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spcAft>
                <a:spcPts val="9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95000"/>
              <a:buFont typeface=".Hiragino Kaku Gothic Interface W3"/>
              <a:buNone/>
              <a:defRPr sz="2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.Hiragino Kaku Gothic Interface W3"/>
              <a:buNone/>
              <a:defRPr sz="16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16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4241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 of Business Conduct - AI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E7E9DBE-47CF-C26A-3E97-9ACB8A619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91" y="1086950"/>
            <a:ext cx="10448818" cy="53350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0E0401-E746-2D5E-92F8-581AFAFEB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5543" y="206359"/>
            <a:ext cx="2002970" cy="44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28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C04E0-082E-C8A7-F8B5-894FB05D2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59DAFB-94B1-8B34-BD7C-BF80342DC3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A22E809C-4D02-41FB-A10A-53D77FD3B1AF}"/>
              </a:ext>
            </a:extLst>
          </p:cNvPr>
          <p:cNvSpPr>
            <a:spLocks noGrp="1"/>
          </p:cNvSpPr>
          <p:nvPr/>
        </p:nvSpPr>
        <p:spPr>
          <a:xfrm>
            <a:off x="794994" y="671449"/>
            <a:ext cx="8563610" cy="83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spcAft>
                <a:spcPts val="9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95000"/>
              <a:buFont typeface=".Hiragino Kaku Gothic Interface W3"/>
              <a:buNone/>
              <a:defRPr sz="2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.Hiragino Kaku Gothic Interface W3"/>
              <a:buNone/>
              <a:defRPr sz="16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16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4241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 of Business Conduct - AI</a:t>
            </a:r>
          </a:p>
        </p:txBody>
      </p:sp>
      <p:pic>
        <p:nvPicPr>
          <p:cNvPr id="2" name="Picture 1" descr="A group of people standing in front of a screen&#10;&#10;Description automatically generated with medium confidence">
            <a:extLst>
              <a:ext uri="{FF2B5EF4-FFF2-40B4-BE49-F238E27FC236}">
                <a16:creationId xmlns:a16="http://schemas.microsoft.com/office/drawing/2014/main" id="{632D2E40-0E14-BBCD-CB78-AB919E47E9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8" r="5388"/>
          <a:stretch/>
        </p:blipFill>
        <p:spPr>
          <a:xfrm>
            <a:off x="353370" y="1353776"/>
            <a:ext cx="5310986" cy="4711744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E2E2357-9BD2-2E8B-7A20-C62FD42E3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696" y="1338089"/>
            <a:ext cx="5581306" cy="3149914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339E5A2-F1C3-E0B5-B25C-4E10F50F8A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223"/>
          <a:stretch/>
        </p:blipFill>
        <p:spPr>
          <a:xfrm>
            <a:off x="6352696" y="4599165"/>
            <a:ext cx="5581306" cy="18414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A1278D-B5A2-4379-DDC2-4690F449F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5543" y="206359"/>
            <a:ext cx="2002970" cy="44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36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59847-B792-6480-B554-9A287412B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A69C1A-1490-201E-8175-0B39C12A69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D2DF1FF9-63EF-50D6-A996-E328162973CB}"/>
              </a:ext>
            </a:extLst>
          </p:cNvPr>
          <p:cNvSpPr>
            <a:spLocks noGrp="1"/>
          </p:cNvSpPr>
          <p:nvPr/>
        </p:nvSpPr>
        <p:spPr>
          <a:xfrm>
            <a:off x="794994" y="671449"/>
            <a:ext cx="8563610" cy="83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spcAft>
                <a:spcPts val="9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95000"/>
              <a:buFont typeface=".Hiragino Kaku Gothic Interface W3"/>
              <a:buNone/>
              <a:defRPr sz="2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1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SzPct val="100000"/>
              <a:buFont typeface=".Hiragino Kaku Gothic Interface W3"/>
              <a:buNone/>
              <a:defRPr sz="16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90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16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4241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Supplier Standards of Business Conduct - AI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D6803C6-4F67-C837-A930-C6F258A83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33" y="1211564"/>
            <a:ext cx="3782370" cy="5200917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BBD9E3C-55C2-0349-FAD9-AE429F969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034" y="1211564"/>
            <a:ext cx="3868154" cy="5200917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5FD7C138-5463-EB95-3D16-DA36653AE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456" y="1211563"/>
            <a:ext cx="3782370" cy="50492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696013-5101-76C9-9937-2D8BAF7D2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5543" y="206359"/>
            <a:ext cx="2002970" cy="44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16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CC0CF-A0FA-CDD2-0103-6C3FFE643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39D846-507A-37A8-D1A7-AA575F5DCC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2B75C5-EE9B-EF81-38FB-17797F024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994" y="573524"/>
            <a:ext cx="7018176" cy="13255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Ethics – Building Security and Responsibility into Intelligent Systems</a:t>
            </a:r>
          </a:p>
        </p:txBody>
      </p:sp>
      <p:pic>
        <p:nvPicPr>
          <p:cNvPr id="4" name="Picture 3" descr="A picture containing text, person, indoor, electronics&#10;&#10;Description automatically generated">
            <a:extLst>
              <a:ext uri="{FF2B5EF4-FFF2-40B4-BE49-F238E27FC236}">
                <a16:creationId xmlns:a16="http://schemas.microsoft.com/office/drawing/2014/main" id="{C0C92C11-062C-86C2-DC82-A303265DB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525" y="3276273"/>
            <a:ext cx="4010271" cy="25214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05AF7D-48CF-7763-78C0-E16F5D2234EA}"/>
              </a:ext>
            </a:extLst>
          </p:cNvPr>
          <p:cNvSpPr/>
          <p:nvPr/>
        </p:nvSpPr>
        <p:spPr>
          <a:xfrm>
            <a:off x="7237796" y="0"/>
            <a:ext cx="5026090" cy="6857999"/>
          </a:xfrm>
          <a:prstGeom prst="rect">
            <a:avLst/>
          </a:prstGeom>
          <a:solidFill>
            <a:srgbClr val="FEFEF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516A375-3924-C0D5-F7EB-55C4FDB61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579" y="886692"/>
            <a:ext cx="4440523" cy="21367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4001C9-C867-EA14-752F-8FB893AA67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05" b="37348"/>
          <a:stretch/>
        </p:blipFill>
        <p:spPr>
          <a:xfrm>
            <a:off x="7402110" y="3532116"/>
            <a:ext cx="4825833" cy="68289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31DBE3A-6790-1533-9753-4493C072B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579" y="4723675"/>
            <a:ext cx="3842534" cy="9738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2B581D-63A6-6337-1FF5-61C48EA575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8132" y="221069"/>
            <a:ext cx="2002970" cy="44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41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4A374-9300-6FC3-2A6D-24339C68A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186341-259B-C385-7E79-866E0D827A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CFA81E0-45FA-9581-272F-7D7BCDB3D399}"/>
              </a:ext>
            </a:extLst>
          </p:cNvPr>
          <p:cNvSpPr/>
          <p:nvPr/>
        </p:nvSpPr>
        <p:spPr>
          <a:xfrm>
            <a:off x="4039690" y="8482"/>
            <a:ext cx="8224196" cy="6857999"/>
          </a:xfrm>
          <a:prstGeom prst="rect">
            <a:avLst/>
          </a:prstGeom>
          <a:solidFill>
            <a:srgbClr val="FEFEF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2C38154-2A03-FC34-FFEA-28BEF5028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1" y="8482"/>
            <a:ext cx="4041831" cy="6857571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1C1A074C-8C8E-4F7A-DF8F-5D17313E1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411" y="740788"/>
            <a:ext cx="3621523" cy="2379422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E12846E-583D-62B2-3548-CDA953A1A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411" y="3120210"/>
            <a:ext cx="3621394" cy="3006822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29472843-24CD-6D06-1639-CB1AF5D24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337" y="1737900"/>
            <a:ext cx="3053935" cy="31243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CDEEC6-5A0D-2D86-FE56-09767DEAD2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5543" y="206359"/>
            <a:ext cx="2002970" cy="44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89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A7999-D77C-E123-E67C-F0E31FEC4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46FD41-3EF7-320B-4E98-E564B07286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CA7034-1F72-3E49-2CBE-1A7FEF837697}"/>
              </a:ext>
            </a:extLst>
          </p:cNvPr>
          <p:cNvSpPr/>
          <p:nvPr/>
        </p:nvSpPr>
        <p:spPr>
          <a:xfrm>
            <a:off x="0" y="0"/>
            <a:ext cx="12188825" cy="931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8CDF2E-86C5-8B6D-4CAD-35F90343D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5543" y="206359"/>
            <a:ext cx="2002970" cy="444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C54A6A-1532-AD98-5139-9F7CA1E7D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31830"/>
            <a:ext cx="12188825" cy="5926170"/>
          </a:xfrm>
          <a:prstGeom prst="rect">
            <a:avLst/>
          </a:prstGeom>
        </p:spPr>
      </p:pic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7449323-A7DF-EA3C-0389-8EDAED9AE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3051" y="2268680"/>
            <a:ext cx="7025774" cy="45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47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B3D1A-B9A4-1F43-4895-1943D1213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4659AC-32E7-75D5-DC21-1238B5E3A0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33642A-326B-E724-3CC3-34A8125F5949}"/>
              </a:ext>
            </a:extLst>
          </p:cNvPr>
          <p:cNvSpPr/>
          <p:nvPr/>
        </p:nvSpPr>
        <p:spPr>
          <a:xfrm>
            <a:off x="0" y="0"/>
            <a:ext cx="12192000" cy="931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721544-777D-1DBB-896A-CFA24A468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5543" y="206359"/>
            <a:ext cx="2002970" cy="444555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7A03E522-8884-20D1-F660-7757F434EB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6" r="4396"/>
          <a:stretch/>
        </p:blipFill>
        <p:spPr>
          <a:xfrm>
            <a:off x="514713" y="1284512"/>
            <a:ext cx="4945224" cy="4659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009B58-961B-C102-7754-FD853801A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368" y="1557781"/>
            <a:ext cx="6071632" cy="411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B6011FDF0BC141B3BBB548A0DF5FEA" ma:contentTypeVersion="16" ma:contentTypeDescription="Create a new document." ma:contentTypeScope="" ma:versionID="0a691e2bd167f568ca44b3dd899aa71f">
  <xsd:schema xmlns:xsd="http://www.w3.org/2001/XMLSchema" xmlns:xs="http://www.w3.org/2001/XMLSchema" xmlns:p="http://schemas.microsoft.com/office/2006/metadata/properties" xmlns:ns2="7676728a-ca56-4c68-8dcd-9d6a52b4f2e9" xmlns:ns3="a39504e0-b2f9-40dc-af41-71db898728e8" targetNamespace="http://schemas.microsoft.com/office/2006/metadata/properties" ma:root="true" ma:fieldsID="e3bcf78b0b64799944b582c41a646b5c" ns2:_="" ns3:_="">
    <xsd:import namespace="7676728a-ca56-4c68-8dcd-9d6a52b4f2e9"/>
    <xsd:import namespace="a39504e0-b2f9-40dc-af41-71db898728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Imagedescrip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76728a-ca56-4c68-8dcd-9d6a52b4f2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5195bc7-5cc9-4940-8617-59e9b00e0b8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Imagedescription" ma:index="19" nillable="true" ma:displayName="Image description" ma:format="Dropdown" ma:internalName="Imagedescription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504e0-b2f9-40dc-af41-71db898728e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ee3deeb-92e7-47af-a102-108654926692}" ma:internalName="TaxCatchAll" ma:showField="CatchAllData" ma:web="a39504e0-b2f9-40dc-af41-71db898728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76728a-ca56-4c68-8dcd-9d6a52b4f2e9">
      <Terms xmlns="http://schemas.microsoft.com/office/infopath/2007/PartnerControls"/>
    </lcf76f155ced4ddcb4097134ff3c332f>
    <Imagedescription xmlns="7676728a-ca56-4c68-8dcd-9d6a52b4f2e9" xsi:nil="true"/>
    <TaxCatchAll xmlns="a39504e0-b2f9-40dc-af41-71db898728e8" xsi:nil="true"/>
    <SharedWithUsers xmlns="a39504e0-b2f9-40dc-af41-71db898728e8">
      <UserInfo>
        <DisplayName>Carol Levey</DisplayName>
        <AccountId>15</AccountId>
        <AccountType/>
      </UserInfo>
      <UserInfo>
        <DisplayName>Ellie Larson</DisplayName>
        <AccountId>24</AccountId>
        <AccountType/>
      </UserInfo>
      <UserInfo>
        <DisplayName>Aaron Hollinger</DisplayName>
        <AccountId>496</AccountId>
        <AccountType/>
      </UserInfo>
      <UserInfo>
        <DisplayName>Evren Esen</DisplayName>
        <AccountId>111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5DFA3A0-3F72-4CF5-99A7-464D437268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6902A6-F849-4978-A037-CB4F37A93DC9}">
  <ds:schemaRefs>
    <ds:schemaRef ds:uri="7676728a-ca56-4c68-8dcd-9d6a52b4f2e9"/>
    <ds:schemaRef ds:uri="a39504e0-b2f9-40dc-af41-71db898728e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A4C9DA9-1A72-4DB6-A456-6E74D1443D30}">
  <ds:schemaRefs>
    <ds:schemaRef ds:uri="7676728a-ca56-4c68-8dcd-9d6a52b4f2e9"/>
    <ds:schemaRef ds:uri="a39504e0-b2f9-40dc-af41-71db898728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</TotalTime>
  <Words>105</Words>
  <Application>Microsoft Office PowerPoint</Application>
  <PresentationFormat>Widescreen</PresentationFormat>
  <Paragraphs>18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Arial</vt:lpstr>
      <vt:lpstr>Arial Narrow</vt:lpstr>
      <vt:lpstr>office theme</vt:lpstr>
      <vt:lpstr>Governance of AI for your E&amp;C Program and your Organization – Panel Discussion</vt:lpstr>
      <vt:lpstr>AI Governance</vt:lpstr>
      <vt:lpstr>PowerPoint Presentation</vt:lpstr>
      <vt:lpstr>PowerPoint Presentation</vt:lpstr>
      <vt:lpstr>PowerPoint Presentation</vt:lpstr>
      <vt:lpstr>AI Ethics – Building Security and Responsibility into Intelligent Systems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Ellie Larson</cp:lastModifiedBy>
  <cp:revision>50</cp:revision>
  <dcterms:created xsi:type="dcterms:W3CDTF">2024-02-07T19:23:16Z</dcterms:created>
  <dcterms:modified xsi:type="dcterms:W3CDTF">2024-03-01T19:45:30Z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0x0101005BB6011FDF0BC141B3BBB548A0DF5FEA</vt:lpwstr>
  </property>
  <property fmtid="{D5CDD505-2E9C-101B-9397-08002B2CF9AE}" pid="3" name="MediaServiceImageTags">
    <vt:lpwstr/>
  </property>
</Properties>
</file>